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notesMasterIdLst>
    <p:notesMasterId r:id="rId10"/>
  </p:notesMasterIdLst>
  <p:handoutMasterIdLst>
    <p:handoutMasterId r:id="rId11"/>
  </p:handoutMasterIdLst>
  <p:sldIdLst>
    <p:sldId id="287" r:id="rId5"/>
    <p:sldId id="288" r:id="rId6"/>
    <p:sldId id="289" r:id="rId7"/>
    <p:sldId id="290" r:id="rId8"/>
    <p:sldId id="285" r:id="rId9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11"/>
    <a:srgbClr val="FFDD71"/>
    <a:srgbClr val="FFCE33"/>
    <a:srgbClr val="FFF1C5"/>
    <a:srgbClr val="BC8F00"/>
    <a:srgbClr val="FFC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80243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65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ystal Iseminger" userId="S::kiseminger@watc.edu::60dad0c1-f373-465c-8cd5-7bcc4f905af6" providerId="AD" clId="Web-{B641231E-E5B2-A4D1-77D4-964A8DBDE2A8}"/>
    <pc:docChg chg="modSld">
      <pc:chgData name="Krystal Iseminger" userId="S::kiseminger@watc.edu::60dad0c1-f373-465c-8cd5-7bcc4f905af6" providerId="AD" clId="Web-{B641231E-E5B2-A4D1-77D4-964A8DBDE2A8}" dt="2018-08-29T13:33:19.846" v="463"/>
      <pc:docMkLst>
        <pc:docMk/>
      </pc:docMkLst>
      <pc:sldChg chg="modNotes">
        <pc:chgData name="Krystal Iseminger" userId="S::kiseminger@watc.edu::60dad0c1-f373-465c-8cd5-7bcc4f905af6" providerId="AD" clId="Web-{B641231E-E5B2-A4D1-77D4-964A8DBDE2A8}" dt="2018-08-29T13:33:19.846" v="463"/>
        <pc:sldMkLst>
          <pc:docMk/>
          <pc:sldMk cId="2190754302" sldId="275"/>
        </pc:sldMkLst>
      </pc:sldChg>
      <pc:sldChg chg="modNotes">
        <pc:chgData name="Krystal Iseminger" userId="S::kiseminger@watc.edu::60dad0c1-f373-465c-8cd5-7bcc4f905af6" providerId="AD" clId="Web-{B641231E-E5B2-A4D1-77D4-964A8DBDE2A8}" dt="2018-08-29T13:32:30.516" v="448"/>
        <pc:sldMkLst>
          <pc:docMk/>
          <pc:sldMk cId="3872489462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5CA39-F6CF-42AE-994C-0890D38FFA3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FADA-8BE9-4D57-80FE-FC8FD291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43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C275E-5E36-47CD-9935-FECCC003225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1089-EA67-4D5F-9DDA-BDBB90930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77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C1089-EA67-4D5F-9DDA-BDBB90930D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3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wsu tech logo" title="wsu tech 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8610600" y="4871403"/>
            <a:ext cx="2743200" cy="116586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33748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5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25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0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36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2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627" y="1879071"/>
            <a:ext cx="10515600" cy="4351338"/>
          </a:xfrm>
        </p:spPr>
        <p:txBody>
          <a:bodyPr/>
          <a:lstStyle>
            <a:lvl1pPr marL="0" indent="0">
              <a:buNone/>
              <a:defRPr sz="36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su tech logo" title="wsu tech 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787978" y="4880407"/>
            <a:ext cx="3103014" cy="1318781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8" name="Picture 7" descr="ITAS logo" title="decorative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6"/>
          <a:stretch/>
        </p:blipFill>
        <p:spPr>
          <a:xfrm>
            <a:off x="2288303" y="4484060"/>
            <a:ext cx="2145916" cy="211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77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76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90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5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54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0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6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33000">
              <a:schemeClr val="bg1"/>
            </a:gs>
            <a:gs pos="83000">
              <a:schemeClr val="bg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6528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E8DF-EC85-461C-B606-655AD0045FD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5970D-8E09-4091-B1DE-76257E5F5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8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705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1370" y="955230"/>
            <a:ext cx="9144000" cy="3474689"/>
          </a:xfrm>
        </p:spPr>
        <p:txBody>
          <a:bodyPr>
            <a:normAutofit/>
          </a:bodyPr>
          <a:lstStyle/>
          <a:p>
            <a:r>
              <a:rPr lang="en-US" sz="6600" dirty="0" smtClean="0"/>
              <a:t>Completing Your Course Evaluations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4711" y="3602038"/>
            <a:ext cx="10333973" cy="165576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Why Complete Evaluations?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Give constructive feedback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Help us track trends in courses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Improve future courses for you and your peers</a:t>
            </a:r>
          </a:p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Let </a:t>
            </a:r>
            <a:r>
              <a:rPr lang="en-US" dirty="0" smtClean="0"/>
              <a:t>instructors </a:t>
            </a:r>
            <a:r>
              <a:rPr lang="en-US" dirty="0" smtClean="0"/>
              <a:t>know what went </a:t>
            </a:r>
            <a:r>
              <a:rPr lang="en-US" dirty="0" smtClean="0"/>
              <a:t>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3323" cy="1325563"/>
          </a:xfrm>
        </p:spPr>
        <p:txBody>
          <a:bodyPr>
            <a:noAutofit/>
          </a:bodyPr>
          <a:lstStyle/>
          <a:p>
            <a:r>
              <a:rPr lang="en-US" sz="5400" dirty="0" smtClean="0"/>
              <a:t>Evaluations will not hurt your grade!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spcAft>
                <a:spcPts val="2400"/>
              </a:spcAft>
              <a:buFont typeface="+mj-lt"/>
              <a:buAutoNum type="arabicPeriod"/>
            </a:pPr>
            <a:r>
              <a:rPr lang="en-US" sz="4000" dirty="0" smtClean="0"/>
              <a:t>They are anonymous.</a:t>
            </a:r>
          </a:p>
          <a:p>
            <a:pPr marL="742950" indent="-742950">
              <a:spcAft>
                <a:spcPts val="2400"/>
              </a:spcAft>
              <a:buFont typeface="+mj-lt"/>
              <a:buAutoNum type="arabicPeriod"/>
            </a:pPr>
            <a:r>
              <a:rPr lang="en-US" sz="4000" dirty="0" smtClean="0"/>
              <a:t>Instructors don’t see results until after final grades are posted</a:t>
            </a:r>
            <a:r>
              <a:rPr lang="en-US" sz="4000" dirty="0" smtClean="0"/>
              <a:t>.</a:t>
            </a:r>
          </a:p>
          <a:p>
            <a:pPr marL="742950" indent="-742950">
              <a:spcAft>
                <a:spcPts val="2400"/>
              </a:spcAft>
              <a:buFont typeface="+mj-lt"/>
              <a:buAutoNum type="arabicPeriod"/>
            </a:pPr>
            <a:r>
              <a:rPr lang="en-US" sz="4000" dirty="0" smtClean="0"/>
              <a:t>Even if you send a screenshot of completion, your instructor will not know your answers. 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272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Giving Useful Feedback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Be honest, but fair and respectful. </a:t>
            </a:r>
          </a:p>
          <a:p>
            <a:pPr marL="1257300" lvl="1" indent="-571500"/>
            <a:r>
              <a:rPr lang="en-US" sz="3200" dirty="0" smtClean="0"/>
              <a:t>Being mean or rude doesn’t help anyone—you can be honest and still be professional.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/>
              <a:t>Share your opinion, but back it up. </a:t>
            </a:r>
          </a:p>
          <a:p>
            <a:pPr marL="1257300" lvl="1" indent="-571500"/>
            <a:r>
              <a:rPr lang="en-US" sz="3200" dirty="0" smtClean="0"/>
              <a:t>If you like or dislike the course, why? </a:t>
            </a:r>
          </a:p>
          <a:p>
            <a:pPr marL="1257300" lvl="1" indent="-571500"/>
            <a:r>
              <a:rPr lang="en-US" sz="3200" dirty="0" smtClean="0"/>
              <a:t>What specifically did you like or dislike? </a:t>
            </a:r>
          </a:p>
          <a:p>
            <a:pPr marL="1257300" lvl="1" indent="-571500"/>
            <a:r>
              <a:rPr lang="en-US" sz="3200" dirty="0" smtClean="0"/>
              <a:t>How might the course be improved?</a:t>
            </a:r>
          </a:p>
          <a:p>
            <a:pPr marL="571500" indent="-5715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00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Questions? 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4400" dirty="0" smtClean="0"/>
              <a:t> If you have any questions about giving feedback and/or course evaluations, please contact your instructor. </a:t>
            </a:r>
          </a:p>
        </p:txBody>
      </p:sp>
    </p:spTree>
    <p:extLst>
      <p:ext uri="{BB962C8B-B14F-4D97-AF65-F5344CB8AC3E}">
        <p14:creationId xmlns:p14="http://schemas.microsoft.com/office/powerpoint/2010/main" val="294339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95afe29cdff97d57f2e2acc46b19b25d888f9d"/>
</p:tagLst>
</file>

<file path=ppt/theme/theme1.xml><?xml version="1.0" encoding="utf-8"?>
<a:theme xmlns:a="http://schemas.openxmlformats.org/drawingml/2006/main" name="krystal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rystal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143ACEB-E322-4F53-9E0A-B7818E11EFC4}" vid="{03888266-3FC9-4919-8715-3EEBCC38A3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36DB74D35BF488CE7CFEEBBD795DF" ma:contentTypeVersion="13" ma:contentTypeDescription="Create a new document." ma:contentTypeScope="" ma:versionID="4eacffa4bf7b6d9f010712382f75b880">
  <xsd:schema xmlns:xsd="http://www.w3.org/2001/XMLSchema" xmlns:xs="http://www.w3.org/2001/XMLSchema" xmlns:p="http://schemas.microsoft.com/office/2006/metadata/properties" xmlns:ns3="aa99e2c4-fd84-4baa-9483-9350f99eb7b3" xmlns:ns4="d0cfc480-e182-4779-9ff4-0b255a0f4d16" targetNamespace="http://schemas.microsoft.com/office/2006/metadata/properties" ma:root="true" ma:fieldsID="45ea62b2ecaf27a26e5e71e2cf460b4f" ns3:_="" ns4:_="">
    <xsd:import namespace="aa99e2c4-fd84-4baa-9483-9350f99eb7b3"/>
    <xsd:import namespace="d0cfc480-e182-4779-9ff4-0b255a0f4d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9e2c4-fd84-4baa-9483-9350f99eb7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cfc480-e182-4779-9ff4-0b255a0f4d1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64D995-E1B2-429A-920E-42729668FBDC}">
  <ds:schemaRefs>
    <ds:schemaRef ds:uri="http://schemas.microsoft.com/office/2006/documentManagement/types"/>
    <ds:schemaRef ds:uri="http://schemas.microsoft.com/office/infopath/2007/PartnerControls"/>
    <ds:schemaRef ds:uri="d0cfc480-e182-4779-9ff4-0b255a0f4d16"/>
    <ds:schemaRef ds:uri="http://purl.org/dc/dcmitype/"/>
    <ds:schemaRef ds:uri="http://www.w3.org/XML/1998/namespace"/>
    <ds:schemaRef ds:uri="http://purl.org/dc/terms/"/>
    <ds:schemaRef ds:uri="aa99e2c4-fd84-4baa-9483-9350f99eb7b3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FCF236-9724-4374-9A0F-579D53E71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259B5E-C677-41B0-AB67-A3A8D1499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99e2c4-fd84-4baa-9483-9350f99eb7b3"/>
    <ds:schemaRef ds:uri="d0cfc480-e182-4779-9ff4-0b255a0f4d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ITAS</Template>
  <TotalTime>61</TotalTime>
  <Words>152</Words>
  <Application>Microsoft Office PowerPoint</Application>
  <PresentationFormat>Widescreen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krystaltheme</vt:lpstr>
      <vt:lpstr>Completing Your Course Evaluations </vt:lpstr>
      <vt:lpstr>Why Complete Evaluations?</vt:lpstr>
      <vt:lpstr>Evaluations will not hurt your grade!</vt:lpstr>
      <vt:lpstr>Giving Useful Feedback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Completing Your Course Evaluations</dc:title>
  <dc:creator>Krystal Iseminger</dc:creator>
  <cp:lastModifiedBy>Krystal Iseminger</cp:lastModifiedBy>
  <cp:revision>3</cp:revision>
  <cp:lastPrinted>2018-08-30T12:52:16Z</cp:lastPrinted>
  <dcterms:created xsi:type="dcterms:W3CDTF">2019-09-20T14:28:47Z</dcterms:created>
  <dcterms:modified xsi:type="dcterms:W3CDTF">2019-09-23T19:02:53Z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0x0101007AC36DB74D35BF488CE7CFEEBBD795DF</vt:lpwstr>
  </property>
</Properties>
</file>