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4" r:id="rId7"/>
    <p:sldId id="263" r:id="rId8"/>
    <p:sldId id="265" r:id="rId9"/>
    <p:sldId id="267" r:id="rId10"/>
    <p:sldId id="271" r:id="rId11"/>
    <p:sldId id="272" r:id="rId12"/>
    <p:sldId id="273" r:id="rId13"/>
    <p:sldId id="274" r:id="rId14"/>
    <p:sldId id="276" r:id="rId15"/>
    <p:sldId id="275" r:id="rId16"/>
    <p:sldId id="277" r:id="rId17"/>
    <p:sldId id="268" r:id="rId18"/>
    <p:sldId id="26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ey Eubank (He/Him)" initials="CE(" lastIdx="1" clrIdx="0">
    <p:extLst>
      <p:ext uri="{19B8F6BF-5375-455C-9EA6-DF929625EA0E}">
        <p15:presenceInfo xmlns:p15="http://schemas.microsoft.com/office/powerpoint/2012/main" userId="S-1-5-21-527237240-515967899-776561741-487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ED4A2-8137-43CB-A155-2E1184F714D8}" v="6" dt="2023-09-13T15:47:57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47" autoAdjust="0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ey" userId="037c0d00-325b-41b4-81c0-1715cb6bf1b4" providerId="ADAL" clId="{EF4ED4A2-8137-43CB-A155-2E1184F714D8}"/>
    <pc:docChg chg="undo custSel addSld delSld modSld sldOrd replTag">
      <pc:chgData name="Casey" userId="037c0d00-325b-41b4-81c0-1715cb6bf1b4" providerId="ADAL" clId="{EF4ED4A2-8137-43CB-A155-2E1184F714D8}" dt="2023-09-13T16:01:11.415" v="2471" actId="20577"/>
      <pc:docMkLst>
        <pc:docMk/>
      </pc:docMkLst>
      <pc:sldChg chg="modSp mod">
        <pc:chgData name="Casey" userId="037c0d00-325b-41b4-81c0-1715cb6bf1b4" providerId="ADAL" clId="{EF4ED4A2-8137-43CB-A155-2E1184F714D8}" dt="2023-09-13T16:01:11.415" v="2471" actId="20577"/>
        <pc:sldMkLst>
          <pc:docMk/>
          <pc:sldMk cId="44366160" sldId="256"/>
        </pc:sldMkLst>
        <pc:spChg chg="mod">
          <ac:chgData name="Casey" userId="037c0d00-325b-41b4-81c0-1715cb6bf1b4" providerId="ADAL" clId="{EF4ED4A2-8137-43CB-A155-2E1184F714D8}" dt="2023-09-13T16:01:11.415" v="2471" actId="20577"/>
          <ac:spMkLst>
            <pc:docMk/>
            <pc:sldMk cId="44366160" sldId="256"/>
            <ac:spMk id="4" creationId="{FBFFC657-97CA-DD4C-89F9-D9C6BEBC4A1A}"/>
          </ac:spMkLst>
        </pc:spChg>
      </pc:sldChg>
      <pc:sldChg chg="modSp mod">
        <pc:chgData name="Casey" userId="037c0d00-325b-41b4-81c0-1715cb6bf1b4" providerId="ADAL" clId="{EF4ED4A2-8137-43CB-A155-2E1184F714D8}" dt="2023-09-13T15:54:31.669" v="2454" actId="20577"/>
        <pc:sldMkLst>
          <pc:docMk/>
          <pc:sldMk cId="322818886" sldId="257"/>
        </pc:sldMkLst>
        <pc:spChg chg="mod">
          <ac:chgData name="Casey" userId="037c0d00-325b-41b4-81c0-1715cb6bf1b4" providerId="ADAL" clId="{EF4ED4A2-8137-43CB-A155-2E1184F714D8}" dt="2023-09-13T15:54:31.669" v="2454" actId="20577"/>
          <ac:spMkLst>
            <pc:docMk/>
            <pc:sldMk cId="322818886" sldId="257"/>
            <ac:spMk id="3" creationId="{771BA30B-1613-F94A-95E1-695400B0AAE6}"/>
          </ac:spMkLst>
        </pc:spChg>
      </pc:sldChg>
      <pc:sldChg chg="addSp modSp mod">
        <pc:chgData name="Casey" userId="037c0d00-325b-41b4-81c0-1715cb6bf1b4" providerId="ADAL" clId="{EF4ED4A2-8137-43CB-A155-2E1184F714D8}" dt="2023-09-12T19:45:58.690" v="1212" actId="20577"/>
        <pc:sldMkLst>
          <pc:docMk/>
          <pc:sldMk cId="2454894913" sldId="262"/>
        </pc:sldMkLst>
        <pc:spChg chg="add mod">
          <ac:chgData name="Casey" userId="037c0d00-325b-41b4-81c0-1715cb6bf1b4" providerId="ADAL" clId="{EF4ED4A2-8137-43CB-A155-2E1184F714D8}" dt="2023-09-12T19:45:58.690" v="1212" actId="20577"/>
          <ac:spMkLst>
            <pc:docMk/>
            <pc:sldMk cId="2454894913" sldId="262"/>
            <ac:spMk id="2" creationId="{00DBE1FE-A081-FD2C-0671-626BB5358E68}"/>
          </ac:spMkLst>
        </pc:spChg>
        <pc:spChg chg="mod">
          <ac:chgData name="Casey" userId="037c0d00-325b-41b4-81c0-1715cb6bf1b4" providerId="ADAL" clId="{EF4ED4A2-8137-43CB-A155-2E1184F714D8}" dt="2023-09-12T19:43:46.958" v="1157" actId="14100"/>
          <ac:spMkLst>
            <pc:docMk/>
            <pc:sldMk cId="2454894913" sldId="262"/>
            <ac:spMk id="6" creationId="{41AA9D76-4422-4D1E-8C48-5B9AEB5AB9DC}"/>
          </ac:spMkLst>
        </pc:spChg>
      </pc:sldChg>
      <pc:sldChg chg="modSp mod">
        <pc:chgData name="Casey" userId="037c0d00-325b-41b4-81c0-1715cb6bf1b4" providerId="ADAL" clId="{EF4ED4A2-8137-43CB-A155-2E1184F714D8}" dt="2023-09-12T19:10:39.018" v="1115" actId="20577"/>
        <pc:sldMkLst>
          <pc:docMk/>
          <pc:sldMk cId="2158752944" sldId="263"/>
        </pc:sldMkLst>
        <pc:spChg chg="mod">
          <ac:chgData name="Casey" userId="037c0d00-325b-41b4-81c0-1715cb6bf1b4" providerId="ADAL" clId="{EF4ED4A2-8137-43CB-A155-2E1184F714D8}" dt="2023-09-12T19:10:39.018" v="1115" actId="20577"/>
          <ac:spMkLst>
            <pc:docMk/>
            <pc:sldMk cId="2158752944" sldId="263"/>
            <ac:spMk id="3" creationId="{771BA30B-1613-F94A-95E1-695400B0AAE6}"/>
          </ac:spMkLst>
        </pc:spChg>
      </pc:sldChg>
      <pc:sldChg chg="modSp mod ord">
        <pc:chgData name="Casey" userId="037c0d00-325b-41b4-81c0-1715cb6bf1b4" providerId="ADAL" clId="{EF4ED4A2-8137-43CB-A155-2E1184F714D8}" dt="2023-09-12T18:34:57.161" v="344" actId="20577"/>
        <pc:sldMkLst>
          <pc:docMk/>
          <pc:sldMk cId="2092265204" sldId="264"/>
        </pc:sldMkLst>
        <pc:spChg chg="mod">
          <ac:chgData name="Casey" userId="037c0d00-325b-41b4-81c0-1715cb6bf1b4" providerId="ADAL" clId="{EF4ED4A2-8137-43CB-A155-2E1184F714D8}" dt="2023-09-12T18:33:55.028" v="321" actId="20577"/>
          <ac:spMkLst>
            <pc:docMk/>
            <pc:sldMk cId="2092265204" sldId="264"/>
            <ac:spMk id="2" creationId="{EE869241-D6B2-9346-9E35-C61386F3DE23}"/>
          </ac:spMkLst>
        </pc:spChg>
        <pc:spChg chg="mod">
          <ac:chgData name="Casey" userId="037c0d00-325b-41b4-81c0-1715cb6bf1b4" providerId="ADAL" clId="{EF4ED4A2-8137-43CB-A155-2E1184F714D8}" dt="2023-09-12T18:34:57.161" v="344" actId="20577"/>
          <ac:spMkLst>
            <pc:docMk/>
            <pc:sldMk cId="2092265204" sldId="264"/>
            <ac:spMk id="3" creationId="{771BA30B-1613-F94A-95E1-695400B0AAE6}"/>
          </ac:spMkLst>
        </pc:spChg>
      </pc:sldChg>
      <pc:sldChg chg="modSp mod">
        <pc:chgData name="Casey" userId="037c0d00-325b-41b4-81c0-1715cb6bf1b4" providerId="ADAL" clId="{EF4ED4A2-8137-43CB-A155-2E1184F714D8}" dt="2023-09-12T21:14:25.425" v="1941" actId="20577"/>
        <pc:sldMkLst>
          <pc:docMk/>
          <pc:sldMk cId="3055539520" sldId="265"/>
        </pc:sldMkLst>
        <pc:spChg chg="mod">
          <ac:chgData name="Casey" userId="037c0d00-325b-41b4-81c0-1715cb6bf1b4" providerId="ADAL" clId="{EF4ED4A2-8137-43CB-A155-2E1184F714D8}" dt="2023-09-12T19:01:56.001" v="940" actId="20577"/>
          <ac:spMkLst>
            <pc:docMk/>
            <pc:sldMk cId="3055539520" sldId="265"/>
            <ac:spMk id="2" creationId="{EE869241-D6B2-9346-9E35-C61386F3DE23}"/>
          </ac:spMkLst>
        </pc:spChg>
        <pc:spChg chg="mod">
          <ac:chgData name="Casey" userId="037c0d00-325b-41b4-81c0-1715cb6bf1b4" providerId="ADAL" clId="{EF4ED4A2-8137-43CB-A155-2E1184F714D8}" dt="2023-09-12T21:14:25.425" v="1941" actId="20577"/>
          <ac:spMkLst>
            <pc:docMk/>
            <pc:sldMk cId="3055539520" sldId="265"/>
            <ac:spMk id="4" creationId="{B6D39695-9BF3-436E-9AF8-A6186AD09090}"/>
          </ac:spMkLst>
        </pc:spChg>
      </pc:sldChg>
      <pc:sldChg chg="modSp mod">
        <pc:chgData name="Casey" userId="037c0d00-325b-41b4-81c0-1715cb6bf1b4" providerId="ADAL" clId="{EF4ED4A2-8137-43CB-A155-2E1184F714D8}" dt="2023-09-12T19:10:07.944" v="1097" actId="20577"/>
        <pc:sldMkLst>
          <pc:docMk/>
          <pc:sldMk cId="981554960" sldId="267"/>
        </pc:sldMkLst>
        <pc:spChg chg="mod">
          <ac:chgData name="Casey" userId="037c0d00-325b-41b4-81c0-1715cb6bf1b4" providerId="ADAL" clId="{EF4ED4A2-8137-43CB-A155-2E1184F714D8}" dt="2023-09-12T18:36:55.840" v="460" actId="20577"/>
          <ac:spMkLst>
            <pc:docMk/>
            <pc:sldMk cId="981554960" sldId="267"/>
            <ac:spMk id="2" creationId="{EE869241-D6B2-9346-9E35-C61386F3DE23}"/>
          </ac:spMkLst>
        </pc:spChg>
        <pc:spChg chg="mod">
          <ac:chgData name="Casey" userId="037c0d00-325b-41b4-81c0-1715cb6bf1b4" providerId="ADAL" clId="{EF4ED4A2-8137-43CB-A155-2E1184F714D8}" dt="2023-09-12T18:38:57.397" v="638" actId="20577"/>
          <ac:spMkLst>
            <pc:docMk/>
            <pc:sldMk cId="981554960" sldId="267"/>
            <ac:spMk id="3" creationId="{771BA30B-1613-F94A-95E1-695400B0AAE6}"/>
          </ac:spMkLst>
        </pc:spChg>
        <pc:spChg chg="mod">
          <ac:chgData name="Casey" userId="037c0d00-325b-41b4-81c0-1715cb6bf1b4" providerId="ADAL" clId="{EF4ED4A2-8137-43CB-A155-2E1184F714D8}" dt="2023-09-12T19:10:07.944" v="1097" actId="20577"/>
          <ac:spMkLst>
            <pc:docMk/>
            <pc:sldMk cId="981554960" sldId="267"/>
            <ac:spMk id="4" creationId="{1842EDE1-98E2-4655-A3CC-5DF40A4EF215}"/>
          </ac:spMkLst>
        </pc:spChg>
      </pc:sldChg>
      <pc:sldChg chg="modSp mod">
        <pc:chgData name="Casey" userId="037c0d00-325b-41b4-81c0-1715cb6bf1b4" providerId="ADAL" clId="{EF4ED4A2-8137-43CB-A155-2E1184F714D8}" dt="2023-09-13T15:54:20.089" v="2452" actId="20577"/>
        <pc:sldMkLst>
          <pc:docMk/>
          <pc:sldMk cId="2546001750" sldId="268"/>
        </pc:sldMkLst>
        <pc:spChg chg="mod">
          <ac:chgData name="Casey" userId="037c0d00-325b-41b4-81c0-1715cb6bf1b4" providerId="ADAL" clId="{EF4ED4A2-8137-43CB-A155-2E1184F714D8}" dt="2023-09-13T15:54:20.089" v="2452" actId="20577"/>
          <ac:spMkLst>
            <pc:docMk/>
            <pc:sldMk cId="2546001750" sldId="268"/>
            <ac:spMk id="3" creationId="{771BA30B-1613-F94A-95E1-695400B0AAE6}"/>
          </ac:spMkLst>
        </pc:spChg>
      </pc:sldChg>
      <pc:sldChg chg="modSp del mod">
        <pc:chgData name="Casey" userId="037c0d00-325b-41b4-81c0-1715cb6bf1b4" providerId="ADAL" clId="{EF4ED4A2-8137-43CB-A155-2E1184F714D8}" dt="2023-09-12T19:43:06.226" v="1125" actId="47"/>
        <pc:sldMkLst>
          <pc:docMk/>
          <pc:sldMk cId="584045389" sldId="270"/>
        </pc:sldMkLst>
        <pc:spChg chg="mod">
          <ac:chgData name="Casey" userId="037c0d00-325b-41b4-81c0-1715cb6bf1b4" providerId="ADAL" clId="{EF4ED4A2-8137-43CB-A155-2E1184F714D8}" dt="2023-09-12T19:42:54.886" v="1124" actId="20577"/>
          <ac:spMkLst>
            <pc:docMk/>
            <pc:sldMk cId="584045389" sldId="270"/>
            <ac:spMk id="4" creationId="{1842EDE1-98E2-4655-A3CC-5DF40A4EF215}"/>
          </ac:spMkLst>
        </pc:spChg>
      </pc:sldChg>
      <pc:sldChg chg="modSp mod">
        <pc:chgData name="Casey" userId="037c0d00-325b-41b4-81c0-1715cb6bf1b4" providerId="ADAL" clId="{EF4ED4A2-8137-43CB-A155-2E1184F714D8}" dt="2023-09-12T19:09:41.501" v="1082" actId="20577"/>
        <pc:sldMkLst>
          <pc:docMk/>
          <pc:sldMk cId="2507641740" sldId="271"/>
        </pc:sldMkLst>
        <pc:spChg chg="mod">
          <ac:chgData name="Casey" userId="037c0d00-325b-41b4-81c0-1715cb6bf1b4" providerId="ADAL" clId="{EF4ED4A2-8137-43CB-A155-2E1184F714D8}" dt="2023-09-12T18:54:37.379" v="768" actId="20577"/>
          <ac:spMkLst>
            <pc:docMk/>
            <pc:sldMk cId="2507641740" sldId="271"/>
            <ac:spMk id="2" creationId="{EE869241-D6B2-9346-9E35-C61386F3DE23}"/>
          </ac:spMkLst>
        </pc:spChg>
        <pc:spChg chg="mod">
          <ac:chgData name="Casey" userId="037c0d00-325b-41b4-81c0-1715cb6bf1b4" providerId="ADAL" clId="{EF4ED4A2-8137-43CB-A155-2E1184F714D8}" dt="2023-09-12T18:57:06.077" v="821" actId="20577"/>
          <ac:spMkLst>
            <pc:docMk/>
            <pc:sldMk cId="2507641740" sldId="271"/>
            <ac:spMk id="3" creationId="{771BA30B-1613-F94A-95E1-695400B0AAE6}"/>
          </ac:spMkLst>
        </pc:spChg>
        <pc:spChg chg="mod">
          <ac:chgData name="Casey" userId="037c0d00-325b-41b4-81c0-1715cb6bf1b4" providerId="ADAL" clId="{EF4ED4A2-8137-43CB-A155-2E1184F714D8}" dt="2023-09-12T19:09:41.501" v="1082" actId="20577"/>
          <ac:spMkLst>
            <pc:docMk/>
            <pc:sldMk cId="2507641740" sldId="271"/>
            <ac:spMk id="4" creationId="{1842EDE1-98E2-4655-A3CC-5DF40A4EF215}"/>
          </ac:spMkLst>
        </pc:spChg>
      </pc:sldChg>
      <pc:sldChg chg="modSp add mod">
        <pc:chgData name="Casey" userId="037c0d00-325b-41b4-81c0-1715cb6bf1b4" providerId="ADAL" clId="{EF4ED4A2-8137-43CB-A155-2E1184F714D8}" dt="2023-09-12T20:02:35.776" v="1349" actId="20577"/>
        <pc:sldMkLst>
          <pc:docMk/>
          <pc:sldMk cId="2570663054" sldId="272"/>
        </pc:sldMkLst>
        <pc:spChg chg="mod">
          <ac:chgData name="Casey" userId="037c0d00-325b-41b4-81c0-1715cb6bf1b4" providerId="ADAL" clId="{EF4ED4A2-8137-43CB-A155-2E1184F714D8}" dt="2023-09-12T19:46:23.378" v="1220" actId="20577"/>
          <ac:spMkLst>
            <pc:docMk/>
            <pc:sldMk cId="2570663054" sldId="272"/>
            <ac:spMk id="2" creationId="{EE869241-D6B2-9346-9E35-C61386F3DE23}"/>
          </ac:spMkLst>
        </pc:spChg>
        <pc:spChg chg="mod">
          <ac:chgData name="Casey" userId="037c0d00-325b-41b4-81c0-1715cb6bf1b4" providerId="ADAL" clId="{EF4ED4A2-8137-43CB-A155-2E1184F714D8}" dt="2023-09-12T20:02:35.776" v="1349" actId="20577"/>
          <ac:spMkLst>
            <pc:docMk/>
            <pc:sldMk cId="2570663054" sldId="272"/>
            <ac:spMk id="4" creationId="{1842EDE1-98E2-4655-A3CC-5DF40A4EF215}"/>
          </ac:spMkLst>
        </pc:spChg>
      </pc:sldChg>
      <pc:sldChg chg="modSp add mod">
        <pc:chgData name="Casey" userId="037c0d00-325b-41b4-81c0-1715cb6bf1b4" providerId="ADAL" clId="{EF4ED4A2-8137-43CB-A155-2E1184F714D8}" dt="2023-09-12T20:19:00.984" v="1517" actId="20577"/>
        <pc:sldMkLst>
          <pc:docMk/>
          <pc:sldMk cId="2699825490" sldId="273"/>
        </pc:sldMkLst>
        <pc:spChg chg="mod">
          <ac:chgData name="Casey" userId="037c0d00-325b-41b4-81c0-1715cb6bf1b4" providerId="ADAL" clId="{EF4ED4A2-8137-43CB-A155-2E1184F714D8}" dt="2023-09-12T20:08:55.567" v="1357" actId="20577"/>
          <ac:spMkLst>
            <pc:docMk/>
            <pc:sldMk cId="2699825490" sldId="273"/>
            <ac:spMk id="2" creationId="{EE869241-D6B2-9346-9E35-C61386F3DE23}"/>
          </ac:spMkLst>
        </pc:spChg>
        <pc:spChg chg="mod">
          <ac:chgData name="Casey" userId="037c0d00-325b-41b4-81c0-1715cb6bf1b4" providerId="ADAL" clId="{EF4ED4A2-8137-43CB-A155-2E1184F714D8}" dt="2023-09-12T20:12:27.520" v="1409" actId="20577"/>
          <ac:spMkLst>
            <pc:docMk/>
            <pc:sldMk cId="2699825490" sldId="273"/>
            <ac:spMk id="3" creationId="{771BA30B-1613-F94A-95E1-695400B0AAE6}"/>
          </ac:spMkLst>
        </pc:spChg>
        <pc:spChg chg="mod">
          <ac:chgData name="Casey" userId="037c0d00-325b-41b4-81c0-1715cb6bf1b4" providerId="ADAL" clId="{EF4ED4A2-8137-43CB-A155-2E1184F714D8}" dt="2023-09-12T20:19:00.984" v="1517" actId="20577"/>
          <ac:spMkLst>
            <pc:docMk/>
            <pc:sldMk cId="2699825490" sldId="273"/>
            <ac:spMk id="4" creationId="{1842EDE1-98E2-4655-A3CC-5DF40A4EF215}"/>
          </ac:spMkLst>
        </pc:spChg>
      </pc:sldChg>
      <pc:sldChg chg="modSp add mod">
        <pc:chgData name="Casey" userId="037c0d00-325b-41b4-81c0-1715cb6bf1b4" providerId="ADAL" clId="{EF4ED4A2-8137-43CB-A155-2E1184F714D8}" dt="2023-09-12T21:09:45.421" v="1853" actId="20577"/>
        <pc:sldMkLst>
          <pc:docMk/>
          <pc:sldMk cId="1821812857" sldId="274"/>
        </pc:sldMkLst>
        <pc:spChg chg="mod">
          <ac:chgData name="Casey" userId="037c0d00-325b-41b4-81c0-1715cb6bf1b4" providerId="ADAL" clId="{EF4ED4A2-8137-43CB-A155-2E1184F714D8}" dt="2023-09-12T20:20:26.351" v="1529" actId="20577"/>
          <ac:spMkLst>
            <pc:docMk/>
            <pc:sldMk cId="1821812857" sldId="274"/>
            <ac:spMk id="2" creationId="{EE869241-D6B2-9346-9E35-C61386F3DE23}"/>
          </ac:spMkLst>
        </pc:spChg>
        <pc:spChg chg="mod">
          <ac:chgData name="Casey" userId="037c0d00-325b-41b4-81c0-1715cb6bf1b4" providerId="ADAL" clId="{EF4ED4A2-8137-43CB-A155-2E1184F714D8}" dt="2023-09-12T21:09:45.421" v="1853" actId="20577"/>
          <ac:spMkLst>
            <pc:docMk/>
            <pc:sldMk cId="1821812857" sldId="274"/>
            <ac:spMk id="4" creationId="{1842EDE1-98E2-4655-A3CC-5DF40A4EF215}"/>
          </ac:spMkLst>
        </pc:spChg>
      </pc:sldChg>
      <pc:sldChg chg="modSp add mod">
        <pc:chgData name="Casey" userId="037c0d00-325b-41b4-81c0-1715cb6bf1b4" providerId="ADAL" clId="{EF4ED4A2-8137-43CB-A155-2E1184F714D8}" dt="2023-09-12T21:45:10.557" v="2133" actId="20577"/>
        <pc:sldMkLst>
          <pc:docMk/>
          <pc:sldMk cId="2454171896" sldId="275"/>
        </pc:sldMkLst>
        <pc:spChg chg="mod">
          <ac:chgData name="Casey" userId="037c0d00-325b-41b4-81c0-1715cb6bf1b4" providerId="ADAL" clId="{EF4ED4A2-8137-43CB-A155-2E1184F714D8}" dt="2023-09-12T21:08:14.526" v="1770" actId="20577"/>
          <ac:spMkLst>
            <pc:docMk/>
            <pc:sldMk cId="2454171896" sldId="275"/>
            <ac:spMk id="2" creationId="{EE869241-D6B2-9346-9E35-C61386F3DE23}"/>
          </ac:spMkLst>
        </pc:spChg>
        <pc:spChg chg="mod">
          <ac:chgData name="Casey" userId="037c0d00-325b-41b4-81c0-1715cb6bf1b4" providerId="ADAL" clId="{EF4ED4A2-8137-43CB-A155-2E1184F714D8}" dt="2023-09-12T21:45:10.557" v="2133" actId="20577"/>
          <ac:spMkLst>
            <pc:docMk/>
            <pc:sldMk cId="2454171896" sldId="275"/>
            <ac:spMk id="4" creationId="{1842EDE1-98E2-4655-A3CC-5DF40A4EF215}"/>
          </ac:spMkLst>
        </pc:spChg>
      </pc:sldChg>
      <pc:sldChg chg="new del">
        <pc:chgData name="Casey" userId="037c0d00-325b-41b4-81c0-1715cb6bf1b4" providerId="ADAL" clId="{EF4ED4A2-8137-43CB-A155-2E1184F714D8}" dt="2023-09-12T21:07:44.955" v="1753" actId="47"/>
        <pc:sldMkLst>
          <pc:docMk/>
          <pc:sldMk cId="3932615768" sldId="275"/>
        </pc:sldMkLst>
      </pc:sldChg>
      <pc:sldChg chg="modSp add mod ord">
        <pc:chgData name="Casey" userId="037c0d00-325b-41b4-81c0-1715cb6bf1b4" providerId="ADAL" clId="{EF4ED4A2-8137-43CB-A155-2E1184F714D8}" dt="2023-09-12T21:45:37.831" v="2149" actId="20577"/>
        <pc:sldMkLst>
          <pc:docMk/>
          <pc:sldMk cId="305349593" sldId="276"/>
        </pc:sldMkLst>
        <pc:spChg chg="mod">
          <ac:chgData name="Casey" userId="037c0d00-325b-41b4-81c0-1715cb6bf1b4" providerId="ADAL" clId="{EF4ED4A2-8137-43CB-A155-2E1184F714D8}" dt="2023-09-12T21:29:40.854" v="1961" actId="20577"/>
          <ac:spMkLst>
            <pc:docMk/>
            <pc:sldMk cId="305349593" sldId="276"/>
            <ac:spMk id="2" creationId="{EE869241-D6B2-9346-9E35-C61386F3DE23}"/>
          </ac:spMkLst>
        </pc:spChg>
        <pc:spChg chg="mod">
          <ac:chgData name="Casey" userId="037c0d00-325b-41b4-81c0-1715cb6bf1b4" providerId="ADAL" clId="{EF4ED4A2-8137-43CB-A155-2E1184F714D8}" dt="2023-09-12T21:45:37.831" v="2149" actId="20577"/>
          <ac:spMkLst>
            <pc:docMk/>
            <pc:sldMk cId="305349593" sldId="276"/>
            <ac:spMk id="4" creationId="{1842EDE1-98E2-4655-A3CC-5DF40A4EF215}"/>
          </ac:spMkLst>
        </pc:spChg>
      </pc:sldChg>
      <pc:sldChg chg="modSp add mod">
        <pc:chgData name="Casey" userId="037c0d00-325b-41b4-81c0-1715cb6bf1b4" providerId="ADAL" clId="{EF4ED4A2-8137-43CB-A155-2E1184F714D8}" dt="2023-09-13T15:48:15.726" v="2439" actId="20577"/>
        <pc:sldMkLst>
          <pc:docMk/>
          <pc:sldMk cId="1332372104" sldId="277"/>
        </pc:sldMkLst>
        <pc:spChg chg="mod">
          <ac:chgData name="Casey" userId="037c0d00-325b-41b4-81c0-1715cb6bf1b4" providerId="ADAL" clId="{EF4ED4A2-8137-43CB-A155-2E1184F714D8}" dt="2023-09-13T15:48:15.726" v="2439" actId="20577"/>
          <ac:spMkLst>
            <pc:docMk/>
            <pc:sldMk cId="1332372104" sldId="277"/>
            <ac:spMk id="2" creationId="{EE869241-D6B2-9346-9E35-C61386F3DE23}"/>
          </ac:spMkLst>
        </pc:spChg>
        <pc:spChg chg="mod">
          <ac:chgData name="Casey" userId="037c0d00-325b-41b4-81c0-1715cb6bf1b4" providerId="ADAL" clId="{EF4ED4A2-8137-43CB-A155-2E1184F714D8}" dt="2023-09-13T15:48:05.007" v="2430" actId="20577"/>
          <ac:spMkLst>
            <pc:docMk/>
            <pc:sldMk cId="1332372104" sldId="277"/>
            <ac:spMk id="4" creationId="{1842EDE1-98E2-4655-A3CC-5DF40A4EF2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042A6-68F6-4265-9A1C-53D9ADBCB35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2116D-4AF5-4CF5-914C-86026AC5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3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2116D-4AF5-4CF5-914C-86026AC502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7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2116D-4AF5-4CF5-914C-86026AC502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2116D-4AF5-4CF5-914C-86026AC50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2116D-4AF5-4CF5-914C-86026AC502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81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2116D-4AF5-4CF5-914C-86026AC502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41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2116D-4AF5-4CF5-914C-86026AC502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2116D-4AF5-4CF5-914C-86026AC502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7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2116D-4AF5-4CF5-914C-86026AC50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3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2991-7773-3D4A-9020-B1A8D23F5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58424-D7FC-9747-9794-443887FFE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4244B-56CD-C24D-BA6B-3747FF35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644-A3FB-5842-B2F8-D5C1247AB1F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43B9F-3087-E743-8262-47A20147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1DC0A-CCB4-684B-AF1D-B3CEF9CC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6B2D-862D-D64C-88BA-26DDDD31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7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B74A-4C73-6D45-9EBF-5F4745B2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8DF61-8E35-204D-9A40-C9A2D41B0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48745-8DE9-0249-90D6-AB8892DF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644-A3FB-5842-B2F8-D5C1247AB1F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B1629-1350-FD4D-9C61-680B3080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7418E-E4FB-EF42-8D1D-408254CA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6B2D-862D-D64C-88BA-26DDDD31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E95D9-0432-4546-9FA6-4EFAA76CB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E1ED2-F523-FA48-AB26-9CCE2B5F1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CDA45-27CE-F54E-ADDC-60FB3193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644-A3FB-5842-B2F8-D5C1247AB1F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5C974-6857-E140-8360-7C6D5BB6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AF536-B64A-F74E-9AAD-4E773EFC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6B2D-862D-D64C-88BA-26DDDD31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3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976F-7E79-EA43-AAF4-D75DD103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488B1-C153-A441-9513-064F77B2D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AFC80-DBC9-0347-8E2C-5151D0C4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644-A3FB-5842-B2F8-D5C1247AB1F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4F0F7-F5C8-274F-BCEE-5F91ED92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7510D-708C-5E41-92DD-FD30FB26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6B2D-862D-D64C-88BA-26DDDD31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7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2450-98E3-624A-96C3-CAAE3DE5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BD071-6808-5E4D-82C4-7450AD968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6CC8-4750-6946-9946-6F1FB7D6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644-A3FB-5842-B2F8-D5C1247AB1F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981CB-D763-5448-92E3-27F4FD70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3738E-16CE-7743-8EC7-0D3061AE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6B2D-862D-D64C-88BA-26DDDD31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5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91F2-B384-404D-AF57-F74B8697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3CEFA-2762-594E-8D28-85B55E9C2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4B8C0-6572-BA4F-88F5-B913FD66F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70300-5BC2-1845-93CC-63D2DE9C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644-A3FB-5842-B2F8-D5C1247AB1F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9D46C-03F9-1344-94E9-3060E635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32711-0CD3-4C44-8794-6A00F6A2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6B2D-862D-D64C-88BA-26DDDD31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7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1038-B7CC-9149-ABC6-EDFD92B4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0CC0E-6B64-624B-AF50-7B13440FD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05C41-065F-8B47-8F91-CE78B76A8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ADEDC-E402-2D43-8106-B64F46C1D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E0C54-25C9-0B42-898F-4AF9D97E1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0D57B-519C-234A-80A4-0E436D7B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644-A3FB-5842-B2F8-D5C1247AB1F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800F2B-7474-7C4F-9576-F761CE9E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734C0-A389-5846-91A6-1141C7FD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6B2D-862D-D64C-88BA-26DDDD31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2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D529-F436-DE44-A52E-866D898C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9EDCA-5C08-7A49-854E-A8385E1F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644-A3FB-5842-B2F8-D5C1247AB1F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A3F48-360C-434A-9780-1E5BD13F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DC77E-8AF4-B24B-B053-046F715D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6B2D-862D-D64C-88BA-26DDDD31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7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6A8D5-54CA-B045-9172-32EB506F6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644-A3FB-5842-B2F8-D5C1247AB1F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033C2-EB25-B44B-B84E-3DB5098F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EC100-6ABA-2E4E-8A4A-FD1E9061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6B2D-862D-D64C-88BA-26DDDD31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1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F209-4023-E34E-BFDB-FA7EF463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AE9D6-4189-3E42-81EB-7FB446C1C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BA95D-AE05-7945-BE4E-5CD8CF246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D8688-93D8-8B41-874C-4D83207E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644-A3FB-5842-B2F8-D5C1247AB1F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2FCB0-875A-F84D-9204-4461F4FE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1DA05-F8B9-1843-B3C5-356019C8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6B2D-862D-D64C-88BA-26DDDD31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6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0E58-79D5-4942-BCC2-31D95E95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CE818-2705-A540-9F7B-9FC80D5F7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8477C-38C1-3B46-B893-73F7E8253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8C79F-904D-494A-ACFD-2B40E4BE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644-A3FB-5842-B2F8-D5C1247AB1F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277A0-5D32-A347-A4FA-AEED937C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4F4-2B95-6C48-B3FC-7108B929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6B2D-862D-D64C-88BA-26DDDD31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2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5FB079-11E9-3C48-9A29-9F838CF2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9ADDC-5DC8-5A42-93A1-659208DEF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8B9A0-CB43-5C44-A0CE-FE73EA7C4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A644-A3FB-5842-B2F8-D5C1247AB1F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4DE6E-9256-9645-A7E3-AE435B1C1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35E9C-ACFF-8140-916E-D8F8C2FA2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6B2D-862D-D64C-88BA-26DDDD31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6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mailto:itas@wsutec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as-innovationcafe.com/chatgpt" TargetMode="External"/><Relationship Id="rId5" Type="http://schemas.openxmlformats.org/officeDocument/2006/relationships/hyperlink" Target="mailto:support@almanack.ai" TargetMode="External"/><Relationship Id="rId4" Type="http://schemas.openxmlformats.org/officeDocument/2006/relationships/hyperlink" Target="https://www.facebook.com/groups/2184977805045614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almanack.ai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FFC657-97CA-DD4C-89F9-D9C6BEBC4A1A}"/>
              </a:ext>
            </a:extLst>
          </p:cNvPr>
          <p:cNvSpPr txBox="1">
            <a:spLocks/>
          </p:cNvSpPr>
          <p:nvPr/>
        </p:nvSpPr>
        <p:spPr>
          <a:xfrm>
            <a:off x="0" y="5365708"/>
            <a:ext cx="12191999" cy="11530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Georgia" panose="02040502050405020303" pitchFamily="18" charset="0"/>
              </a:rPr>
              <a:t>A Deeper Dive into Almanack AI</a:t>
            </a:r>
          </a:p>
          <a:p>
            <a:r>
              <a:rPr lang="en-US" sz="3200" dirty="0">
                <a:latin typeface="Georgia" panose="02040502050405020303" pitchFamily="18" charset="0"/>
              </a:rPr>
              <a:t>Presented by Casey Eubank &amp; Diana Holladay</a:t>
            </a:r>
          </a:p>
        </p:txBody>
      </p:sp>
    </p:spTree>
    <p:extLst>
      <p:ext uri="{BB962C8B-B14F-4D97-AF65-F5344CB8AC3E}">
        <p14:creationId xmlns:p14="http://schemas.microsoft.com/office/powerpoint/2010/main" val="4436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9241-D6B2-9346-9E35-C61386F3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Lesson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A30B-1613-F94A-95E1-695400B0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6422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42EDE1-98E2-4655-A3CC-5DF40A4EF215}"/>
              </a:ext>
            </a:extLst>
          </p:cNvPr>
          <p:cNvSpPr txBox="1">
            <a:spLocks/>
          </p:cNvSpPr>
          <p:nvPr/>
        </p:nvSpPr>
        <p:spPr>
          <a:xfrm>
            <a:off x="990600" y="1617298"/>
            <a:ext cx="10515600" cy="464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" panose="02040502050405020303" pitchFamily="18" charset="0"/>
              </a:rPr>
              <a:t>Create resources to match activities in your lesson plan</a:t>
            </a:r>
          </a:p>
          <a:p>
            <a:r>
              <a:rPr lang="en-US" dirty="0">
                <a:latin typeface="Georgia" panose="02040502050405020303" pitchFamily="18" charset="0"/>
              </a:rPr>
              <a:t>Use AI suggested ideas to create the resource</a:t>
            </a:r>
          </a:p>
          <a:p>
            <a:r>
              <a:rPr lang="en-US" dirty="0">
                <a:latin typeface="Georgia" panose="02040502050405020303" pitchFamily="18" charset="0"/>
              </a:rPr>
              <a:t>Make changes to the resource based on AI ideas</a:t>
            </a:r>
          </a:p>
          <a:p>
            <a:r>
              <a:rPr lang="en-US" dirty="0">
                <a:latin typeface="Georgia" panose="02040502050405020303" pitchFamily="18" charset="0"/>
              </a:rPr>
              <a:t>Export the resources in different formats</a:t>
            </a:r>
          </a:p>
          <a:p>
            <a:r>
              <a:rPr lang="en-US" dirty="0">
                <a:latin typeface="Georgia" panose="02040502050405020303" pitchFamily="18" charset="0"/>
              </a:rPr>
              <a:t>Upload documents and create resources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1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9241-D6B2-9346-9E35-C61386F3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A30B-1613-F94A-95E1-695400B0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6422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42EDE1-98E2-4655-A3CC-5DF40A4EF215}"/>
              </a:ext>
            </a:extLst>
          </p:cNvPr>
          <p:cNvSpPr txBox="1">
            <a:spLocks/>
          </p:cNvSpPr>
          <p:nvPr/>
        </p:nvSpPr>
        <p:spPr>
          <a:xfrm>
            <a:off x="990600" y="1617298"/>
            <a:ext cx="10515600" cy="464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" panose="02040502050405020303" pitchFamily="18" charset="0"/>
              </a:rPr>
              <a:t>Select plan type</a:t>
            </a:r>
          </a:p>
          <a:p>
            <a:r>
              <a:rPr lang="en-US" dirty="0">
                <a:latin typeface="Georgia" panose="02040502050405020303" pitchFamily="18" charset="0"/>
              </a:rPr>
              <a:t>Select course</a:t>
            </a:r>
          </a:p>
          <a:p>
            <a:r>
              <a:rPr lang="en-US" dirty="0">
                <a:latin typeface="Georgia" panose="02040502050405020303" pitchFamily="18" charset="0"/>
              </a:rPr>
              <a:t>Add plan component</a:t>
            </a:r>
          </a:p>
          <a:p>
            <a:r>
              <a:rPr lang="en-US" dirty="0">
                <a:latin typeface="Georgia" panose="02040502050405020303" pitchFamily="18" charset="0"/>
              </a:rPr>
              <a:t>For example, intervention strategies</a:t>
            </a:r>
          </a:p>
          <a:p>
            <a:r>
              <a:rPr lang="en-US" dirty="0">
                <a:latin typeface="Georgia" panose="02040502050405020303" pitchFamily="18" charset="0"/>
              </a:rPr>
              <a:t>Use AI to generate suggested activities</a:t>
            </a:r>
          </a:p>
          <a:p>
            <a:r>
              <a:rPr lang="en-US" dirty="0">
                <a:latin typeface="Georgia" panose="02040502050405020303" pitchFamily="18" charset="0"/>
              </a:rPr>
              <a:t>Export out plan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9241-D6B2-9346-9E35-C61386F3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Essay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A30B-1613-F94A-95E1-695400B0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6422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42EDE1-98E2-4655-A3CC-5DF40A4EF215}"/>
              </a:ext>
            </a:extLst>
          </p:cNvPr>
          <p:cNvSpPr txBox="1">
            <a:spLocks/>
          </p:cNvSpPr>
          <p:nvPr/>
        </p:nvSpPr>
        <p:spPr>
          <a:xfrm>
            <a:off x="990600" y="1617298"/>
            <a:ext cx="10515600" cy="464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" panose="02040502050405020303" pitchFamily="18" charset="0"/>
              </a:rPr>
              <a:t>Upload document (PDF, Word, Text)</a:t>
            </a:r>
          </a:p>
          <a:p>
            <a:r>
              <a:rPr lang="en-US" dirty="0">
                <a:latin typeface="Georgia" panose="02040502050405020303" pitchFamily="18" charset="0"/>
              </a:rPr>
              <a:t>Type in or use provided instructions for feedback</a:t>
            </a:r>
          </a:p>
          <a:p>
            <a:r>
              <a:rPr lang="en-US" dirty="0">
                <a:latin typeface="Georgia" panose="02040502050405020303" pitchFamily="18" charset="0"/>
              </a:rPr>
              <a:t>Keep in mind FERPA and HIPPA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7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9241-D6B2-9346-9E35-C61386F3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Almanack Help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A30B-1613-F94A-95E1-695400B0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6422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42EDE1-98E2-4655-A3CC-5DF40A4EF215}"/>
              </a:ext>
            </a:extLst>
          </p:cNvPr>
          <p:cNvSpPr txBox="1">
            <a:spLocks/>
          </p:cNvSpPr>
          <p:nvPr/>
        </p:nvSpPr>
        <p:spPr>
          <a:xfrm>
            <a:off x="990600" y="1617298"/>
            <a:ext cx="10515600" cy="464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" panose="02040502050405020303" pitchFamily="18" charset="0"/>
                <a:hlinkClick r:id="rId4"/>
              </a:rPr>
              <a:t>Almanack AI Teacher Community (Facebook Group)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  <a:hlinkClick r:id="rId5"/>
              </a:rPr>
              <a:t>support@almanack.ai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  <a:hlinkClick r:id="rId6"/>
              </a:rPr>
              <a:t>Innovation Café ChatGPT Page under Additional AI Tools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Contact ITAS (</a:t>
            </a:r>
            <a:r>
              <a:rPr lang="en-US" dirty="0">
                <a:latin typeface="Georgia" panose="02040502050405020303" pitchFamily="18" charset="0"/>
                <a:hlinkClick r:id="rId7"/>
              </a:rPr>
              <a:t>itas@wsutec.edu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7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9241-D6B2-9346-9E35-C61386F3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A30B-1613-F94A-95E1-695400B0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642287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Attendees should now be able to: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Define Almanack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Access Almanack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Navigate Almanack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Identify caveats when it comes to AI creating content and assessment such as accuracy, accessibility, bias, academic integrity, privacy and security.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Generate the following using Almanack:</a:t>
            </a:r>
          </a:p>
          <a:p>
            <a:pPr lvl="2"/>
            <a:r>
              <a:rPr lang="en-US" sz="2800" dirty="0">
                <a:latin typeface="Georgia" panose="02040502050405020303" pitchFamily="18" charset="0"/>
              </a:rPr>
              <a:t>Courses &amp; Course Schedules</a:t>
            </a:r>
          </a:p>
          <a:p>
            <a:pPr lvl="2"/>
            <a:r>
              <a:rPr lang="en-US" sz="2800" dirty="0">
                <a:latin typeface="Georgia" panose="02040502050405020303" pitchFamily="18" charset="0"/>
              </a:rPr>
              <a:t>Units</a:t>
            </a:r>
          </a:p>
          <a:p>
            <a:pPr lvl="2"/>
            <a:r>
              <a:rPr lang="en-US" sz="2800" dirty="0">
                <a:latin typeface="Georgia" panose="02040502050405020303" pitchFamily="18" charset="0"/>
              </a:rPr>
              <a:t>Lessons</a:t>
            </a:r>
          </a:p>
          <a:p>
            <a:pPr lvl="2"/>
            <a:r>
              <a:rPr lang="en-US" sz="2800" dirty="0">
                <a:latin typeface="Georgia" panose="02040502050405020303" pitchFamily="18" charset="0"/>
              </a:rPr>
              <a:t>Lesson Plans</a:t>
            </a:r>
          </a:p>
          <a:p>
            <a:pPr lvl="2"/>
            <a:r>
              <a:rPr lang="en-US" sz="2800" dirty="0">
                <a:latin typeface="Georgia" panose="02040502050405020303" pitchFamily="18" charset="0"/>
              </a:rPr>
              <a:t>Lesson Resources</a:t>
            </a:r>
          </a:p>
          <a:p>
            <a:pPr lvl="2"/>
            <a:r>
              <a:rPr lang="en-US" sz="2800" dirty="0">
                <a:latin typeface="Georgia" panose="02040502050405020303" pitchFamily="18" charset="0"/>
              </a:rPr>
              <a:t>Plans</a:t>
            </a:r>
          </a:p>
          <a:p>
            <a:pPr lvl="2"/>
            <a:r>
              <a:rPr lang="en-US" sz="2800" dirty="0">
                <a:latin typeface="Georgia" panose="02040502050405020303" pitchFamily="18" charset="0"/>
              </a:rPr>
              <a:t>Essay Feedback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Locate resources for help with Almanack</a:t>
            </a:r>
          </a:p>
        </p:txBody>
      </p:sp>
    </p:spTree>
    <p:extLst>
      <p:ext uri="{BB962C8B-B14F-4D97-AF65-F5344CB8AC3E}">
        <p14:creationId xmlns:p14="http://schemas.microsoft.com/office/powerpoint/2010/main" val="254600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56FC7F4D-DED0-834D-96D9-53CB0042A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5797550"/>
            <a:ext cx="6096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National Center for Aviation Training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4004 N. Webb Rd. | Wichita, KS 67226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Tel 316.677.9400 | www.WATC.edu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1AA9D76-4422-4D1E-8C48-5B9AEB5AB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94" y="1164743"/>
            <a:ext cx="5418706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Casey Eubank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Learning Technologies Manager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WSU Tech ceubank@wsutech.edu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5F163AD-39DB-4C91-8E9E-0DBA1F461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94" y="235148"/>
            <a:ext cx="318164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Questions?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0DBE1FE-A081-FD2C-0671-626BB5358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306" y="2980625"/>
            <a:ext cx="6095999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Diana Holladay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Teaching &amp; Learning Center Manager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WSU Tech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dholladay@wsutech.edu</a:t>
            </a:r>
          </a:p>
        </p:txBody>
      </p:sp>
    </p:spTree>
    <p:extLst>
      <p:ext uri="{BB962C8B-B14F-4D97-AF65-F5344CB8AC3E}">
        <p14:creationId xmlns:p14="http://schemas.microsoft.com/office/powerpoint/2010/main" val="245489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9241-D6B2-9346-9E35-C61386F3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Workshop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A30B-1613-F94A-95E1-695400B0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642287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At the end of this session, attendees will be able to: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Define Almanack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Access Almanack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Navigate Almanack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Identify caveats when it comes to AI creating content and assessment such as accuracy, accessibility, bias, academic integrity, privacy and security.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Generate the following using Almanack:</a:t>
            </a:r>
          </a:p>
          <a:p>
            <a:pPr lvl="2"/>
            <a:r>
              <a:rPr lang="en-US" sz="2800" dirty="0">
                <a:latin typeface="Georgia" panose="02040502050405020303" pitchFamily="18" charset="0"/>
              </a:rPr>
              <a:t>Courses &amp; Course Schedules</a:t>
            </a:r>
          </a:p>
          <a:p>
            <a:pPr lvl="2"/>
            <a:r>
              <a:rPr lang="en-US" sz="2800" dirty="0">
                <a:latin typeface="Georgia" panose="02040502050405020303" pitchFamily="18" charset="0"/>
              </a:rPr>
              <a:t>Units</a:t>
            </a:r>
          </a:p>
          <a:p>
            <a:pPr lvl="2"/>
            <a:r>
              <a:rPr lang="en-US" sz="2800" dirty="0">
                <a:latin typeface="Georgia" panose="02040502050405020303" pitchFamily="18" charset="0"/>
              </a:rPr>
              <a:t>Lessons</a:t>
            </a:r>
          </a:p>
          <a:p>
            <a:pPr lvl="2"/>
            <a:r>
              <a:rPr lang="en-US" sz="2800" dirty="0">
                <a:latin typeface="Georgia" panose="02040502050405020303" pitchFamily="18" charset="0"/>
              </a:rPr>
              <a:t>Lesson Plans</a:t>
            </a:r>
          </a:p>
          <a:p>
            <a:pPr lvl="2"/>
            <a:r>
              <a:rPr lang="en-US" sz="2800" dirty="0">
                <a:latin typeface="Georgia" panose="02040502050405020303" pitchFamily="18" charset="0"/>
              </a:rPr>
              <a:t>Lesson Resources</a:t>
            </a:r>
          </a:p>
          <a:p>
            <a:pPr lvl="2"/>
            <a:r>
              <a:rPr lang="en-US" sz="2800" dirty="0">
                <a:latin typeface="Georgia" panose="02040502050405020303" pitchFamily="18" charset="0"/>
              </a:rPr>
              <a:t>Plans</a:t>
            </a:r>
          </a:p>
          <a:p>
            <a:pPr lvl="2"/>
            <a:r>
              <a:rPr lang="en-US" sz="2800" dirty="0">
                <a:latin typeface="Georgia" panose="02040502050405020303" pitchFamily="18" charset="0"/>
              </a:rPr>
              <a:t>Essay Feedback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</a:rPr>
              <a:t>Locate resources for help with Almanack</a:t>
            </a:r>
          </a:p>
        </p:txBody>
      </p:sp>
    </p:spTree>
    <p:extLst>
      <p:ext uri="{BB962C8B-B14F-4D97-AF65-F5344CB8AC3E}">
        <p14:creationId xmlns:p14="http://schemas.microsoft.com/office/powerpoint/2010/main" val="32281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9241-D6B2-9346-9E35-C61386F3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What is Almanack?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A30B-1613-F94A-95E1-695400B0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642287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Smart course material generator and lesson planner for educators.</a:t>
            </a:r>
          </a:p>
          <a:p>
            <a:r>
              <a:rPr lang="en-US" dirty="0">
                <a:latin typeface="Georgia" panose="02040502050405020303" pitchFamily="18" charset="0"/>
              </a:rPr>
              <a:t>Create lesson plans and course materials with Almanack’s intuitive interface and AI recommendations.</a:t>
            </a:r>
          </a:p>
          <a:p>
            <a:r>
              <a:rPr lang="en-US" dirty="0">
                <a:latin typeface="Georgia" panose="02040502050405020303" pitchFamily="18" charset="0"/>
              </a:rPr>
              <a:t>Create an extensive set of resources for every lesson and topic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6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9241-D6B2-9346-9E35-C61386F3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AI 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A30B-1613-F94A-95E1-695400B0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642287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Trust BUT verify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Accuracy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Accessible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Bias</a:t>
            </a:r>
          </a:p>
          <a:p>
            <a:r>
              <a:rPr lang="en-US" dirty="0">
                <a:latin typeface="Georgia" panose="02040502050405020303" pitchFamily="18" charset="0"/>
              </a:rPr>
              <a:t>Privacy &amp; Data Security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FERPA/HIPPA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Trade secrets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Other identifiable information</a:t>
            </a:r>
          </a:p>
          <a:p>
            <a:r>
              <a:rPr lang="en-US" dirty="0">
                <a:latin typeface="Georgia" panose="02040502050405020303" pitchFamily="18" charset="0"/>
              </a:rPr>
              <a:t>Academic Integrity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Reproducible by students?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5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9241-D6B2-9346-9E35-C61386F3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Accessing &amp; Navigating Almanack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A30B-1613-F94A-95E1-695400B0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642287"/>
          </a:xfrm>
        </p:spPr>
        <p:txBody>
          <a:bodyPr>
            <a:normAutofit/>
          </a:bodyPr>
          <a:lstStyle/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D39695-9BF3-436E-9AF8-A6186AD09090}"/>
              </a:ext>
            </a:extLst>
          </p:cNvPr>
          <p:cNvSpPr txBox="1">
            <a:spLocks/>
          </p:cNvSpPr>
          <p:nvPr/>
        </p:nvSpPr>
        <p:spPr>
          <a:xfrm>
            <a:off x="990600" y="1617298"/>
            <a:ext cx="10515600" cy="464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latin typeface="Georgia" panose="02040502050405020303" pitchFamily="18" charset="0"/>
              </a:rPr>
              <a:t>Access:</a:t>
            </a:r>
          </a:p>
          <a:p>
            <a:r>
              <a:rPr lang="en-US" dirty="0">
                <a:latin typeface="Georgia" panose="02040502050405020303" pitchFamily="18" charset="0"/>
              </a:rPr>
              <a:t>Go to </a:t>
            </a:r>
            <a:r>
              <a:rPr lang="en-US" dirty="0">
                <a:latin typeface="Georgia" panose="02040502050405020303" pitchFamily="18" charset="0"/>
                <a:hlinkClick r:id="rId3"/>
              </a:rPr>
              <a:t>https://app.almanack.ai/</a:t>
            </a:r>
            <a:r>
              <a:rPr lang="en-US" dirty="0">
                <a:latin typeface="Georgia" panose="02040502050405020303" pitchFamily="18" charset="0"/>
              </a:rPr>
              <a:t>  </a:t>
            </a:r>
          </a:p>
          <a:p>
            <a:r>
              <a:rPr lang="en-US" dirty="0">
                <a:latin typeface="Georgia" panose="02040502050405020303" pitchFamily="18" charset="0"/>
              </a:rPr>
              <a:t>Login using Google account or create account with email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u="sng" dirty="0">
                <a:latin typeface="Georgia" panose="02040502050405020303" pitchFamily="18" charset="0"/>
              </a:rPr>
              <a:t>Navigation:</a:t>
            </a:r>
          </a:p>
          <a:p>
            <a:r>
              <a:rPr lang="en-US" dirty="0">
                <a:latin typeface="Georgia" panose="02040502050405020303" pitchFamily="18" charset="0"/>
              </a:rPr>
              <a:t>Educator Tools</a:t>
            </a:r>
          </a:p>
          <a:p>
            <a:r>
              <a:rPr lang="en-US" dirty="0">
                <a:latin typeface="Georgia" panose="02040502050405020303" pitchFamily="18" charset="0"/>
              </a:rPr>
              <a:t>Account</a:t>
            </a:r>
          </a:p>
          <a:p>
            <a:r>
              <a:rPr lang="en-US" dirty="0">
                <a:latin typeface="Georgia" panose="02040502050405020303" pitchFamily="18" charset="0"/>
              </a:rPr>
              <a:t>Help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3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9241-D6B2-9346-9E35-C61386F3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Courses &amp; Course 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A30B-1613-F94A-95E1-695400B0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642287"/>
          </a:xfrm>
        </p:spPr>
        <p:txBody>
          <a:bodyPr>
            <a:normAutofit/>
          </a:bodyPr>
          <a:lstStyle/>
          <a:p>
            <a:endParaRPr lang="en-US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42EDE1-98E2-4655-A3CC-5DF40A4EF215}"/>
              </a:ext>
            </a:extLst>
          </p:cNvPr>
          <p:cNvSpPr txBox="1">
            <a:spLocks/>
          </p:cNvSpPr>
          <p:nvPr/>
        </p:nvSpPr>
        <p:spPr>
          <a:xfrm>
            <a:off x="990600" y="1617298"/>
            <a:ext cx="10515600" cy="464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" panose="02040502050405020303" pitchFamily="18" charset="0"/>
              </a:rPr>
              <a:t>Create a Course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Used to generate lessons and units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Use college for grade level</a:t>
            </a:r>
          </a:p>
          <a:p>
            <a:r>
              <a:rPr lang="en-US" dirty="0">
                <a:latin typeface="Georgia" panose="02040502050405020303" pitchFamily="18" charset="0"/>
              </a:rPr>
              <a:t>Set up your course schedule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Start/End dates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Meeting day(s)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Used to assign dates to each lesson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5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9241-D6B2-9346-9E35-C61386F3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A30B-1613-F94A-95E1-695400B0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6422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42EDE1-98E2-4655-A3CC-5DF40A4EF215}"/>
              </a:ext>
            </a:extLst>
          </p:cNvPr>
          <p:cNvSpPr txBox="1">
            <a:spLocks/>
          </p:cNvSpPr>
          <p:nvPr/>
        </p:nvSpPr>
        <p:spPr>
          <a:xfrm>
            <a:off x="990600" y="1617298"/>
            <a:ext cx="10515600" cy="464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" panose="02040502050405020303" pitchFamily="18" charset="0"/>
              </a:rPr>
              <a:t>Generate using AI or manually</a:t>
            </a:r>
          </a:p>
          <a:p>
            <a:r>
              <a:rPr lang="en-US" dirty="0">
                <a:latin typeface="Georgia" panose="02040502050405020303" pitchFamily="18" charset="0"/>
              </a:rPr>
              <a:t>Automatically generates lesson topics with the unit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4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9241-D6B2-9346-9E35-C61386F3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A30B-1613-F94A-95E1-695400B0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6422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42EDE1-98E2-4655-A3CC-5DF40A4EF215}"/>
              </a:ext>
            </a:extLst>
          </p:cNvPr>
          <p:cNvSpPr txBox="1">
            <a:spLocks/>
          </p:cNvSpPr>
          <p:nvPr/>
        </p:nvSpPr>
        <p:spPr>
          <a:xfrm>
            <a:off x="990600" y="1617298"/>
            <a:ext cx="10515600" cy="464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" panose="02040502050405020303" pitchFamily="18" charset="0"/>
              </a:rPr>
              <a:t>Generates learning objectives automatically for each unit of the lesson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6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9241-D6B2-9346-9E35-C61386F3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Lesson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A30B-1613-F94A-95E1-695400B0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6422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42EDE1-98E2-4655-A3CC-5DF40A4EF215}"/>
              </a:ext>
            </a:extLst>
          </p:cNvPr>
          <p:cNvSpPr txBox="1">
            <a:spLocks/>
          </p:cNvSpPr>
          <p:nvPr/>
        </p:nvSpPr>
        <p:spPr>
          <a:xfrm>
            <a:off x="990600" y="1617298"/>
            <a:ext cx="10515600" cy="464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" panose="02040502050405020303" pitchFamily="18" charset="0"/>
              </a:rPr>
              <a:t>Add sections to the lesson plan</a:t>
            </a:r>
          </a:p>
          <a:p>
            <a:r>
              <a:rPr lang="en-US" dirty="0">
                <a:latin typeface="Georgia" panose="02040502050405020303" pitchFamily="18" charset="0"/>
              </a:rPr>
              <a:t>AI fills in sections</a:t>
            </a:r>
          </a:p>
          <a:p>
            <a:r>
              <a:rPr lang="en-US" dirty="0">
                <a:latin typeface="Georgia" panose="02040502050405020303" pitchFamily="18" charset="0"/>
              </a:rPr>
              <a:t>Can Export out to Word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25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0a07511a3bf284ebf3b6c369638e8eec2f81326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317"/>
      </a:accent1>
      <a:accent2>
        <a:srgbClr val="9FA1A2"/>
      </a:accent2>
      <a:accent3>
        <a:srgbClr val="000000"/>
      </a:accent3>
      <a:accent4>
        <a:srgbClr val="FFC317"/>
      </a:accent4>
      <a:accent5>
        <a:srgbClr val="FFFFFF"/>
      </a:accent5>
      <a:accent6>
        <a:srgbClr val="9FA1A2"/>
      </a:accent6>
      <a:hlink>
        <a:srgbClr val="0000FF"/>
      </a:hlink>
      <a:folHlink>
        <a:srgbClr val="84D0F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82600A1932042A5DF276BEC762DF9" ma:contentTypeVersion="32" ma:contentTypeDescription="Create a new document." ma:contentTypeScope="" ma:versionID="e48cc93fdaa5648c6086b79235be46cf">
  <xsd:schema xmlns:xsd="http://www.w3.org/2001/XMLSchema" xmlns:xs="http://www.w3.org/2001/XMLSchema" xmlns:p="http://schemas.microsoft.com/office/2006/metadata/properties" xmlns:ns3="cc9a5a98-4b90-47ba-97fb-9e1ef164316d" xmlns:ns4="2721a591-cf81-4fe9-b497-8f9ed24190a8" targetNamespace="http://schemas.microsoft.com/office/2006/metadata/properties" ma:root="true" ma:fieldsID="0560ad39c67f14a2768ceca18d5389cb" ns3:_="" ns4:_="">
    <xsd:import namespace="cc9a5a98-4b90-47ba-97fb-9e1ef164316d"/>
    <xsd:import namespace="2721a591-cf81-4fe9-b497-8f9ed24190a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a5a98-4b90-47ba-97fb-9e1ef164316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38" nillable="true" ma:displayName="_activity" ma:hidden="true" ma:internalName="_activity">
      <xsd:simpleType>
        <xsd:restriction base="dms:Note"/>
      </xsd:simpleType>
    </xsd:element>
    <xsd:element name="MediaServiceObjectDetectorVersions" ma:index="3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1a591-cf81-4fe9-b497-8f9ed24190a8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cc9a5a98-4b90-47ba-97fb-9e1ef164316d" xsi:nil="true"/>
    <CultureName xmlns="cc9a5a98-4b90-47ba-97fb-9e1ef164316d" xsi:nil="true"/>
    <Students xmlns="cc9a5a98-4b90-47ba-97fb-9e1ef164316d">
      <UserInfo>
        <DisplayName/>
        <AccountId xsi:nil="true"/>
        <AccountType/>
      </UserInfo>
    </Students>
    <Templates xmlns="cc9a5a98-4b90-47ba-97fb-9e1ef164316d" xsi:nil="true"/>
    <Invited_Students xmlns="cc9a5a98-4b90-47ba-97fb-9e1ef164316d" xsi:nil="true"/>
    <Teachers xmlns="cc9a5a98-4b90-47ba-97fb-9e1ef164316d">
      <UserInfo>
        <DisplayName/>
        <AccountId xsi:nil="true"/>
        <AccountType/>
      </UserInfo>
    </Teachers>
    <Student_Groups xmlns="cc9a5a98-4b90-47ba-97fb-9e1ef164316d">
      <UserInfo>
        <DisplayName/>
        <AccountId xsi:nil="true"/>
        <AccountType/>
      </UserInfo>
    </Student_Groups>
    <Self_Registration_Enabled xmlns="cc9a5a98-4b90-47ba-97fb-9e1ef164316d" xsi:nil="true"/>
    <DefaultSectionNames xmlns="cc9a5a98-4b90-47ba-97fb-9e1ef164316d" xsi:nil="true"/>
    <Is_Collaboration_Space_Locked xmlns="cc9a5a98-4b90-47ba-97fb-9e1ef164316d" xsi:nil="true"/>
    <AppVersion xmlns="cc9a5a98-4b90-47ba-97fb-9e1ef164316d" xsi:nil="true"/>
    <Invited_Teachers xmlns="cc9a5a98-4b90-47ba-97fb-9e1ef164316d" xsi:nil="true"/>
    <Has_Teacher_Only_SectionGroup xmlns="cc9a5a98-4b90-47ba-97fb-9e1ef164316d" xsi:nil="true"/>
    <NotebookType xmlns="cc9a5a98-4b90-47ba-97fb-9e1ef164316d" xsi:nil="true"/>
    <Owner xmlns="cc9a5a98-4b90-47ba-97fb-9e1ef164316d">
      <UserInfo>
        <DisplayName/>
        <AccountId xsi:nil="true"/>
        <AccountType/>
      </UserInfo>
    </Owner>
    <_activity xmlns="cc9a5a98-4b90-47ba-97fb-9e1ef164316d" xsi:nil="true"/>
  </documentManagement>
</p:properties>
</file>

<file path=customXml/itemProps1.xml><?xml version="1.0" encoding="utf-8"?>
<ds:datastoreItem xmlns:ds="http://schemas.openxmlformats.org/officeDocument/2006/customXml" ds:itemID="{7900FFFF-DE97-49B2-BD31-CAE90E663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a5a98-4b90-47ba-97fb-9e1ef164316d"/>
    <ds:schemaRef ds:uri="2721a591-cf81-4fe9-b497-8f9ed24190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82D522-D6B6-4CCF-842A-59372BC227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707F34-C9A4-4ED6-9BBD-A5BF20AE8129}">
  <ds:schemaRefs>
    <ds:schemaRef ds:uri="http://schemas.microsoft.com/office/2006/metadata/properties"/>
    <ds:schemaRef ds:uri="http://purl.org/dc/dcmitype/"/>
    <ds:schemaRef ds:uri="cc9a5a98-4b90-47ba-97fb-9e1ef164316d"/>
    <ds:schemaRef ds:uri="2721a591-cf81-4fe9-b497-8f9ed24190a8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506</Words>
  <Application>Microsoft Office PowerPoint</Application>
  <PresentationFormat>Widescreen</PresentationFormat>
  <Paragraphs>254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Office Theme</vt:lpstr>
      <vt:lpstr>PowerPoint Presentation</vt:lpstr>
      <vt:lpstr>Workshop Outcomes</vt:lpstr>
      <vt:lpstr>What is Almanack?</vt:lpstr>
      <vt:lpstr>AI Caveats</vt:lpstr>
      <vt:lpstr>Accessing &amp; Navigating Almanack</vt:lpstr>
      <vt:lpstr>Courses &amp; Course Schedules</vt:lpstr>
      <vt:lpstr>Units</vt:lpstr>
      <vt:lpstr>Lessons</vt:lpstr>
      <vt:lpstr>Lesson Plans</vt:lpstr>
      <vt:lpstr>Lesson Resources</vt:lpstr>
      <vt:lpstr>Plans</vt:lpstr>
      <vt:lpstr>Essay Feedback</vt:lpstr>
      <vt:lpstr>Almanack Help Resources</vt:lpstr>
      <vt:lpstr>Review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BEFORE USING THIS POWERPOINT</dc:title>
  <dc:creator>Mandy Fouse</dc:creator>
  <cp:lastModifiedBy>Casey</cp:lastModifiedBy>
  <cp:revision>88</cp:revision>
  <dcterms:created xsi:type="dcterms:W3CDTF">2018-01-31T16:07:15Z</dcterms:created>
  <dcterms:modified xsi:type="dcterms:W3CDTF">2023-09-13T16:01:16Z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58d406f7-d1ef-455e-ba33-46ccabb13590</vt:lpwstr>
  </property>
  <property fmtid="{D5CDD505-2E9C-101B-9397-08002B2CF9AE}" pid="3" name="ContentTypeId">
    <vt:lpwstr>0x01010041082600A1932042A5DF276BEC762DF9</vt:lpwstr>
  </property>
</Properties>
</file>