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12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ngesInfos/changesInfo1.xml" ContentType="application/vnd.ms-powerpoint.changes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7"/>
  </p:notesMasterIdLst>
  <p:handoutMasterIdLst>
    <p:handoutMasterId r:id="rId8"/>
  </p:handoutMasterIdLst>
  <p:sldIdLst>
    <p:sldId id="288" r:id="rId2"/>
    <p:sldId id="289" r:id="rId3"/>
    <p:sldId id="296" r:id="rId4"/>
    <p:sldId id="297" r:id="rId5"/>
    <p:sldId id="295" r:id="rId6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911"/>
    <a:srgbClr val="FFDD71"/>
    <a:srgbClr val="FFCE33"/>
    <a:srgbClr val="FFF1C5"/>
    <a:srgbClr val="BC8F00"/>
    <a:srgbClr val="FFC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0243" autoAdjust="0"/>
  </p:normalViewPr>
  <p:slideViewPr>
    <p:cSldViewPr snapToGrid="0">
      <p:cViewPr varScale="1">
        <p:scale>
          <a:sx n="74" d="100"/>
          <a:sy n="74" d="100"/>
        </p:scale>
        <p:origin x="6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658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34" Type="http://schemas.microsoft.com/office/2016/11/relationships/changesInfo" Target="changesInfos/changesInfo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37" Type="http://schemas.openxmlformats.org/officeDocument/2006/relationships/customXml" Target="../customXml/item3.xml"/><Relationship Id="rId5" Type="http://schemas.openxmlformats.org/officeDocument/2006/relationships/slide" Target="slides/slide4.xml"/><Relationship Id="rId36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35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ystal Iseminger" userId="S::kiseminger@watc.edu::60dad0c1-f373-465c-8cd5-7bcc4f905af6" providerId="AD" clId="Web-{B641231E-E5B2-A4D1-77D4-964A8DBDE2A8}"/>
    <pc:docChg chg="modSld">
      <pc:chgData name="Krystal Iseminger" userId="S::kiseminger@watc.edu::60dad0c1-f373-465c-8cd5-7bcc4f905af6" providerId="AD" clId="Web-{B641231E-E5B2-A4D1-77D4-964A8DBDE2A8}" dt="2018-08-29T13:33:19.846" v="463"/>
      <pc:docMkLst>
        <pc:docMk/>
      </pc:docMkLst>
      <pc:sldChg chg="modNotes">
        <pc:chgData name="Krystal Iseminger" userId="S::kiseminger@watc.edu::60dad0c1-f373-465c-8cd5-7bcc4f905af6" providerId="AD" clId="Web-{B641231E-E5B2-A4D1-77D4-964A8DBDE2A8}" dt="2018-08-29T13:33:19.846" v="463"/>
        <pc:sldMkLst>
          <pc:docMk/>
          <pc:sldMk cId="2190754302" sldId="275"/>
        </pc:sldMkLst>
      </pc:sldChg>
      <pc:sldChg chg="modNotes">
        <pc:chgData name="Krystal Iseminger" userId="S::kiseminger@watc.edu::60dad0c1-f373-465c-8cd5-7bcc4f905af6" providerId="AD" clId="Web-{B641231E-E5B2-A4D1-77D4-964A8DBDE2A8}" dt="2018-08-29T13:32:30.516" v="448"/>
        <pc:sldMkLst>
          <pc:docMk/>
          <pc:sldMk cId="3872489462" sldId="28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5CA39-F6CF-42AE-994C-0890D38FFA35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FFADA-8BE9-4D57-80FE-FC8FD29126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43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C275E-5E36-47CD-9935-FECCC0032256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C1089-EA67-4D5F-9DDA-BDBB90930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77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C1089-EA67-4D5F-9DDA-BDBB90930D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085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C1089-EA67-4D5F-9DDA-BDBB90930D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9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C1089-EA67-4D5F-9DDA-BDBB90930D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8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C1089-EA67-4D5F-9DDA-BDBB90930D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06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C1089-EA67-4D5F-9DDA-BDBB90930D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547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E8DF-EC85-461C-B606-655AD0045FD3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5970D-8E09-4091-B1DE-76257E5F530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wsu tech logo" title="wsu tech logo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8610600" y="4871403"/>
            <a:ext cx="2743200" cy="1165860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1337487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E8DF-EC85-461C-B606-655AD0045FD3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5970D-8E09-4091-B1DE-76257E5F5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755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E8DF-EC85-461C-B606-655AD0045FD3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5970D-8E09-4091-B1DE-76257E5F5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25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E8DF-EC85-461C-B606-655AD0045FD3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5970D-8E09-4091-B1DE-76257E5F5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07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360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E8DF-EC85-461C-B606-655AD0045FD3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5970D-8E09-4091-B1DE-76257E5F5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822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627" y="1879071"/>
            <a:ext cx="10515600" cy="4351338"/>
          </a:xfrm>
        </p:spPr>
        <p:txBody>
          <a:bodyPr/>
          <a:lstStyle>
            <a:lvl1pPr marL="0" indent="0">
              <a:buNone/>
              <a:defRPr sz="360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E8DF-EC85-461C-B606-655AD0045FD3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5970D-8E09-4091-B1DE-76257E5F530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su tech logo" title="wsu tech logo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6787978" y="4880407"/>
            <a:ext cx="3103014" cy="1318781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8" name="Picture 7" descr="ITAS logo" title="decorative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16"/>
          <a:stretch/>
        </p:blipFill>
        <p:spPr>
          <a:xfrm>
            <a:off x="2288303" y="4484060"/>
            <a:ext cx="2145916" cy="211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377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E8DF-EC85-461C-B606-655AD0045FD3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5970D-8E09-4091-B1DE-76257E5F5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76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E8DF-EC85-461C-B606-655AD0045FD3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5970D-8E09-4091-B1DE-76257E5F5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290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E8DF-EC85-461C-B606-655AD0045FD3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5970D-8E09-4091-B1DE-76257E5F5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055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E8DF-EC85-461C-B606-655AD0045FD3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5970D-8E09-4091-B1DE-76257E5F5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54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E8DF-EC85-461C-B606-655AD0045FD3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5970D-8E09-4091-B1DE-76257E5F5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805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DE8DF-EC85-461C-B606-655AD0045FD3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5970D-8E09-4091-B1DE-76257E5F5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61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33000">
              <a:schemeClr val="bg1"/>
            </a:gs>
            <a:gs pos="83000">
              <a:schemeClr val="bg1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6528" y="184785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DE8DF-EC85-461C-B606-655AD0045FD3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5970D-8E09-4091-B1DE-76257E5F5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84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705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ITAS@wsutech.ed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491" y="1122363"/>
            <a:ext cx="10494818" cy="2387600"/>
          </a:xfrm>
        </p:spPr>
        <p:txBody>
          <a:bodyPr>
            <a:normAutofit/>
          </a:bodyPr>
          <a:lstStyle/>
          <a:p>
            <a:r>
              <a:rPr lang="en-US" sz="7200" dirty="0" smtClean="0"/>
              <a:t>Course Standards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4400" dirty="0" smtClean="0"/>
              <a:t>WSU Tech Culture of Quality</a:t>
            </a:r>
          </a:p>
          <a:p>
            <a:r>
              <a:rPr lang="en-US" sz="3200" dirty="0" smtClean="0"/>
              <a:t>Brought </a:t>
            </a:r>
            <a:r>
              <a:rPr lang="en-US" sz="3200" dirty="0"/>
              <a:t>to you by ITAS</a:t>
            </a:r>
          </a:p>
        </p:txBody>
      </p:sp>
    </p:spTree>
    <p:extLst>
      <p:ext uri="{BB962C8B-B14F-4D97-AF65-F5344CB8AC3E}">
        <p14:creationId xmlns:p14="http://schemas.microsoft.com/office/powerpoint/2010/main" val="401566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Course Standards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838200" y="1816677"/>
            <a:ext cx="10515600" cy="4351338"/>
          </a:xfrm>
        </p:spPr>
        <p:txBody>
          <a:bodyPr>
            <a:normAutofit/>
          </a:bodyPr>
          <a:lstStyle/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Based off of two globally recognized quality rubrics</a:t>
            </a:r>
          </a:p>
          <a:p>
            <a:pPr marL="1257300" lvl="1" indent="-571500">
              <a:spcAft>
                <a:spcPts val="1200"/>
              </a:spcAft>
            </a:pPr>
            <a:r>
              <a:rPr lang="en-US" dirty="0" smtClean="0"/>
              <a:t>Quality Matters (QM)</a:t>
            </a:r>
          </a:p>
          <a:p>
            <a:pPr marL="1257300" lvl="1" indent="-571500">
              <a:spcAft>
                <a:spcPts val="1200"/>
              </a:spcAft>
            </a:pPr>
            <a:r>
              <a:rPr lang="en-US" dirty="0" smtClean="0"/>
              <a:t>Online </a:t>
            </a:r>
            <a:r>
              <a:rPr lang="en-US" smtClean="0"/>
              <a:t>Learning </a:t>
            </a:r>
            <a:r>
              <a:rPr lang="en-US" smtClean="0"/>
              <a:t>Consortium </a:t>
            </a:r>
            <a:r>
              <a:rPr lang="en-US" dirty="0" smtClean="0"/>
              <a:t>(OLC)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Based on research done by both institutions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Adapted to meet our structure by online committee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08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Online Committee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838200" y="1816677"/>
            <a:ext cx="10515600" cy="4351338"/>
          </a:xfrm>
        </p:spPr>
        <p:txBody>
          <a:bodyPr>
            <a:normAutofit/>
          </a:bodyPr>
          <a:lstStyle/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Meets monthly during the semester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Made up of representatives from multiple areas of the college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Look at metrics across the college to make decisions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Responsible for online and hybrid course quality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12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Reviews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838200" y="1816677"/>
            <a:ext cx="10515600" cy="4351338"/>
          </a:xfrm>
        </p:spPr>
        <p:txBody>
          <a:bodyPr>
            <a:normAutofit/>
          </a:bodyPr>
          <a:lstStyle/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Based on the standards created by Online Committee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Continuous Improvement is the goal—not a “grade”</a:t>
            </a:r>
          </a:p>
          <a:p>
            <a:pPr marL="571500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Feedback and ways to meet standards </a:t>
            </a:r>
            <a:r>
              <a:rPr lang="en-US" smtClean="0"/>
              <a:t>are given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55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600" dirty="0" smtClean="0"/>
              <a:t>If you have </a:t>
            </a:r>
            <a:r>
              <a:rPr lang="en-US" sz="3600" b="1" u="sng" dirty="0" smtClean="0"/>
              <a:t>any</a:t>
            </a:r>
            <a:r>
              <a:rPr lang="en-US" sz="3600" dirty="0" smtClean="0"/>
              <a:t> questions about course standards or </a:t>
            </a:r>
            <a:r>
              <a:rPr lang="en-US" dirty="0" smtClean="0"/>
              <a:t>the culture of quality, </a:t>
            </a:r>
            <a:r>
              <a:rPr lang="en-US" sz="3600" dirty="0" smtClean="0"/>
              <a:t>email </a:t>
            </a:r>
            <a:r>
              <a:rPr lang="en-US" sz="3600" dirty="0" smtClean="0">
                <a:hlinkClick r:id="rId3"/>
              </a:rPr>
              <a:t>ITAS@wsutech.edu</a:t>
            </a:r>
            <a:r>
              <a:rPr lang="en-US" sz="36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9320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95afe29cdff97d57f2e2acc46b19b25d888f9d"/>
</p:tagLst>
</file>

<file path=ppt/theme/theme1.xml><?xml version="1.0" encoding="utf-8"?>
<a:theme xmlns:a="http://schemas.openxmlformats.org/drawingml/2006/main" name="krystal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rystal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8143ACEB-E322-4F53-9E0A-B7818E11EFC4}" vid="{03888266-3FC9-4919-8715-3EEBCC38A3F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4E14D9CD609B4484D340EC3DDCE6AB" ma:contentTypeVersion="4" ma:contentTypeDescription="Create a new document." ma:contentTypeScope="" ma:versionID="eabe1d5c960e9a7a06e218fc630eeaf8">
  <xsd:schema xmlns:xsd="http://www.w3.org/2001/XMLSchema" xmlns:xs="http://www.w3.org/2001/XMLSchema" xmlns:p="http://schemas.microsoft.com/office/2006/metadata/properties" xmlns:ns2="e655e1f1-faff-4d3a-bdd3-0ee87aa64308" targetNamespace="http://schemas.microsoft.com/office/2006/metadata/properties" ma:root="true" ma:fieldsID="8398f5797a03c69f1774d292fc47f079" ns2:_="">
    <xsd:import namespace="e655e1f1-faff-4d3a-bdd3-0ee87aa643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55e1f1-faff-4d3a-bdd3-0ee87aa643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9750334-B0E8-4BD1-B47D-1A5ED4B77C72}"/>
</file>

<file path=customXml/itemProps2.xml><?xml version="1.0" encoding="utf-8"?>
<ds:datastoreItem xmlns:ds="http://schemas.openxmlformats.org/officeDocument/2006/customXml" ds:itemID="{2312A60B-0794-4EF3-8A0E-08BD8A144AEC}"/>
</file>

<file path=customXml/itemProps3.xml><?xml version="1.0" encoding="utf-8"?>
<ds:datastoreItem xmlns:ds="http://schemas.openxmlformats.org/officeDocument/2006/customXml" ds:itemID="{58FA5365-9A1E-405C-A676-B0F35D12043D}"/>
</file>

<file path=docProps/app.xml><?xml version="1.0" encoding="utf-8"?>
<Properties xmlns="http://schemas.openxmlformats.org/officeDocument/2006/extended-properties" xmlns:vt="http://schemas.openxmlformats.org/officeDocument/2006/docPropsVTypes">
  <Template>ITAS</Template>
  <TotalTime>17</TotalTime>
  <Words>134</Words>
  <Application>Microsoft Office PowerPoint</Application>
  <PresentationFormat>Widescreen</PresentationFormat>
  <Paragraphs>25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krystaltheme</vt:lpstr>
      <vt:lpstr>Course Standards</vt:lpstr>
      <vt:lpstr>Our Course Standards</vt:lpstr>
      <vt:lpstr>The Online Committee</vt:lpstr>
      <vt:lpstr>Course Reviews</vt:lpstr>
      <vt:lpstr>Questions?</vt:lpstr>
    </vt:vector>
  </TitlesOfParts>
  <Company>WATC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– The Basics</dc:title>
  <dc:creator>Krystal Iseminger</dc:creator>
  <cp:lastModifiedBy>Krystal Iseminger</cp:lastModifiedBy>
  <cp:revision>4</cp:revision>
  <cp:lastPrinted>2018-08-30T12:52:16Z</cp:lastPrinted>
  <dcterms:created xsi:type="dcterms:W3CDTF">2019-02-08T21:01:26Z</dcterms:created>
  <dcterms:modified xsi:type="dcterms:W3CDTF">2020-08-25T17:17:54Z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0x0101008E4E14D9CD609B4484D340EC3DDCE6AB</vt:lpwstr>
  </property>
</Properties>
</file>