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66" r:id="rId7"/>
    <p:sldId id="271" r:id="rId8"/>
    <p:sldId id="268" r:id="rId9"/>
    <p:sldId id="270" r:id="rId10"/>
    <p:sldId id="294" r:id="rId11"/>
    <p:sldId id="272" r:id="rId12"/>
    <p:sldId id="295" r:id="rId13"/>
    <p:sldId id="296" r:id="rId14"/>
    <p:sldId id="285" r:id="rId15"/>
    <p:sldId id="275" r:id="rId16"/>
    <p:sldId id="286" r:id="rId17"/>
    <p:sldId id="274" r:id="rId18"/>
    <p:sldId id="273" r:id="rId19"/>
    <p:sldId id="287" r:id="rId20"/>
    <p:sldId id="278" r:id="rId21"/>
    <p:sldId id="292" r:id="rId22"/>
    <p:sldId id="293" r:id="rId23"/>
    <p:sldId id="288" r:id="rId24"/>
    <p:sldId id="290" r:id="rId25"/>
    <p:sldId id="283" r:id="rId26"/>
    <p:sldId id="284" r:id="rId27"/>
    <p:sldId id="281" r:id="rId28"/>
    <p:sldId id="280" r:id="rId29"/>
  </p:sldIdLst>
  <p:sldSz cx="12192000" cy="6858000"/>
  <p:notesSz cx="7010400" cy="92964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h Schmidt" initials="TS" lastIdx="1" clrIdx="0">
    <p:extLst>
      <p:ext uri="{19B8F6BF-5375-455C-9EA6-DF929625EA0E}">
        <p15:presenceInfo xmlns:p15="http://schemas.microsoft.com/office/powerpoint/2012/main" userId="S-1-5-21-527237240-515967899-776561741-1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4419" autoAdjust="0"/>
  </p:normalViewPr>
  <p:slideViewPr>
    <p:cSldViewPr snapToGrid="0" snapToObjects="1">
      <p:cViewPr varScale="1">
        <p:scale>
          <a:sx n="58" d="100"/>
          <a:sy n="58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8T13:30:49.79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CAD07-8AD3-4E50-9A3F-97BE99455D3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B841F5E-0465-4920-82A9-3D7C2F8F302B}">
      <dgm:prSet phldrT="[Text]"/>
      <dgm:spPr/>
      <dgm:t>
        <a:bodyPr/>
        <a:lstStyle/>
        <a:p>
          <a:r>
            <a:rPr lang="en-US" dirty="0"/>
            <a:t>Student Learning Outcomes</a:t>
          </a:r>
        </a:p>
      </dgm:t>
      <dgm:extLst>
        <a:ext uri="{E40237B7-FDA0-4F09-8148-C483321AD2D9}">
          <dgm14:cNvPr xmlns:dgm14="http://schemas.microsoft.com/office/drawing/2010/diagram" id="0" name="" descr="Student Learning Outcomes&#10;" title="Assessment Multiple Layers  Image"/>
        </a:ext>
      </dgm:extLst>
    </dgm:pt>
    <dgm:pt modelId="{3D376F20-0388-4AFA-B609-35EE258ECF08}" type="parTrans" cxnId="{A1879897-19D2-410D-AD0A-2E457D9FAA2A}">
      <dgm:prSet/>
      <dgm:spPr/>
      <dgm:t>
        <a:bodyPr/>
        <a:lstStyle/>
        <a:p>
          <a:endParaRPr lang="en-US"/>
        </a:p>
      </dgm:t>
    </dgm:pt>
    <dgm:pt modelId="{7FB947E1-820B-4764-B1E6-75CA5B20A69D}" type="sibTrans" cxnId="{A1879897-19D2-410D-AD0A-2E457D9FAA2A}">
      <dgm:prSet/>
      <dgm:spPr/>
      <dgm:t>
        <a:bodyPr/>
        <a:lstStyle/>
        <a:p>
          <a:endParaRPr lang="en-US"/>
        </a:p>
      </dgm:t>
    </dgm:pt>
    <dgm:pt modelId="{961956C7-A24F-4805-9860-C7D8E0AC4F92}">
      <dgm:prSet phldrT="[Text]"/>
      <dgm:spPr/>
      <dgm:t>
        <a:bodyPr/>
        <a:lstStyle/>
        <a:p>
          <a:r>
            <a:rPr lang="en-US" dirty="0"/>
            <a:t>Program/Discipline Outcomes</a:t>
          </a:r>
        </a:p>
      </dgm:t>
      <dgm:extLst>
        <a:ext uri="{E40237B7-FDA0-4F09-8148-C483321AD2D9}">
          <dgm14:cNvPr xmlns:dgm14="http://schemas.microsoft.com/office/drawing/2010/diagram" id="0" name="" descr="Program/Discipline Outcomes" title="Assessment Multiple Layers  figure"/>
        </a:ext>
      </dgm:extLst>
    </dgm:pt>
    <dgm:pt modelId="{CA4CFDFC-76AE-4583-A7D9-34574EBD4F5F}" type="sibTrans" cxnId="{6CB8134E-797F-4919-A140-21E97AE9227E}">
      <dgm:prSet/>
      <dgm:spPr/>
      <dgm:t>
        <a:bodyPr/>
        <a:lstStyle/>
        <a:p>
          <a:endParaRPr lang="en-US"/>
        </a:p>
      </dgm:t>
    </dgm:pt>
    <dgm:pt modelId="{2603DF46-3E8F-42F7-A453-B7CE862174A0}" type="parTrans" cxnId="{6CB8134E-797F-4919-A140-21E97AE9227E}">
      <dgm:prSet/>
      <dgm:spPr/>
      <dgm:t>
        <a:bodyPr/>
        <a:lstStyle/>
        <a:p>
          <a:endParaRPr lang="en-US"/>
        </a:p>
      </dgm:t>
    </dgm:pt>
    <dgm:pt modelId="{FEECA77C-253E-4EE1-9ADB-D7DBD643269B}" type="pres">
      <dgm:prSet presAssocID="{FF2CAD07-8AD3-4E50-9A3F-97BE99455D38}" presName="Name0" presStyleCnt="0">
        <dgm:presLayoutVars>
          <dgm:dir/>
          <dgm:animLvl val="lvl"/>
          <dgm:resizeHandles val="exact"/>
        </dgm:presLayoutVars>
      </dgm:prSet>
      <dgm:spPr/>
    </dgm:pt>
    <dgm:pt modelId="{E2573DC1-7890-4B71-85D9-D258983346CD}" type="pres">
      <dgm:prSet presAssocID="{3B841F5E-0465-4920-82A9-3D7C2F8F302B}" presName="Name8" presStyleCnt="0"/>
      <dgm:spPr/>
    </dgm:pt>
    <dgm:pt modelId="{0EE3160C-B945-4B34-B57E-CC4EDD85F149}" type="pres">
      <dgm:prSet presAssocID="{3B841F5E-0465-4920-82A9-3D7C2F8F302B}" presName="level" presStyleLbl="node1" presStyleIdx="0" presStyleCnt="2">
        <dgm:presLayoutVars>
          <dgm:chMax val="1"/>
          <dgm:bulletEnabled val="1"/>
        </dgm:presLayoutVars>
      </dgm:prSet>
      <dgm:spPr/>
    </dgm:pt>
    <dgm:pt modelId="{EAFFC9EE-DB4A-4694-B986-1755E4087DE1}" type="pres">
      <dgm:prSet presAssocID="{3B841F5E-0465-4920-82A9-3D7C2F8F302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1695225-D39C-4CEF-9313-7AADF4AA3948}" type="pres">
      <dgm:prSet presAssocID="{961956C7-A24F-4805-9860-C7D8E0AC4F92}" presName="Name8" presStyleCnt="0"/>
      <dgm:spPr/>
    </dgm:pt>
    <dgm:pt modelId="{1F0CDDF5-68F3-416A-8CC6-19BDCB071386}" type="pres">
      <dgm:prSet presAssocID="{961956C7-A24F-4805-9860-C7D8E0AC4F92}" presName="level" presStyleLbl="node1" presStyleIdx="1" presStyleCnt="2">
        <dgm:presLayoutVars>
          <dgm:chMax val="1"/>
          <dgm:bulletEnabled val="1"/>
        </dgm:presLayoutVars>
      </dgm:prSet>
      <dgm:spPr/>
    </dgm:pt>
    <dgm:pt modelId="{29C73331-18D9-4EBB-9A3C-27E1992A6CD2}" type="pres">
      <dgm:prSet presAssocID="{961956C7-A24F-4805-9860-C7D8E0AC4F9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C58C708-A63E-496D-B0D2-B6EDFBDAA7D4}" type="presOf" srcId="{961956C7-A24F-4805-9860-C7D8E0AC4F92}" destId="{1F0CDDF5-68F3-416A-8CC6-19BDCB071386}" srcOrd="0" destOrd="0" presId="urn:microsoft.com/office/officeart/2005/8/layout/pyramid3"/>
    <dgm:cxn modelId="{09FDEE0C-5D63-4955-A63C-6CDDD8F14841}" type="presOf" srcId="{3B841F5E-0465-4920-82A9-3D7C2F8F302B}" destId="{0EE3160C-B945-4B34-B57E-CC4EDD85F149}" srcOrd="0" destOrd="0" presId="urn:microsoft.com/office/officeart/2005/8/layout/pyramid3"/>
    <dgm:cxn modelId="{A5C1F725-42B9-4C26-95B8-108E8E6BB232}" type="presOf" srcId="{961956C7-A24F-4805-9860-C7D8E0AC4F92}" destId="{29C73331-18D9-4EBB-9A3C-27E1992A6CD2}" srcOrd="1" destOrd="0" presId="urn:microsoft.com/office/officeart/2005/8/layout/pyramid3"/>
    <dgm:cxn modelId="{6CB8134E-797F-4919-A140-21E97AE9227E}" srcId="{FF2CAD07-8AD3-4E50-9A3F-97BE99455D38}" destId="{961956C7-A24F-4805-9860-C7D8E0AC4F92}" srcOrd="1" destOrd="0" parTransId="{2603DF46-3E8F-42F7-A453-B7CE862174A0}" sibTransId="{CA4CFDFC-76AE-4583-A7D9-34574EBD4F5F}"/>
    <dgm:cxn modelId="{2CCD3472-1781-4E99-9F3B-6334F20AFD10}" type="presOf" srcId="{3B841F5E-0465-4920-82A9-3D7C2F8F302B}" destId="{EAFFC9EE-DB4A-4694-B986-1755E4087DE1}" srcOrd="1" destOrd="0" presId="urn:microsoft.com/office/officeart/2005/8/layout/pyramid3"/>
    <dgm:cxn modelId="{A1879897-19D2-410D-AD0A-2E457D9FAA2A}" srcId="{FF2CAD07-8AD3-4E50-9A3F-97BE99455D38}" destId="{3B841F5E-0465-4920-82A9-3D7C2F8F302B}" srcOrd="0" destOrd="0" parTransId="{3D376F20-0388-4AFA-B609-35EE258ECF08}" sibTransId="{7FB947E1-820B-4764-B1E6-75CA5B20A69D}"/>
    <dgm:cxn modelId="{8E8239EE-5214-4ACA-854D-E78E5184A688}" type="presOf" srcId="{FF2CAD07-8AD3-4E50-9A3F-97BE99455D38}" destId="{FEECA77C-253E-4EE1-9ADB-D7DBD643269B}" srcOrd="0" destOrd="0" presId="urn:microsoft.com/office/officeart/2005/8/layout/pyramid3"/>
    <dgm:cxn modelId="{13EE15FE-7B4D-49BD-9DC8-91B1AD0555DF}" type="presParOf" srcId="{FEECA77C-253E-4EE1-9ADB-D7DBD643269B}" destId="{E2573DC1-7890-4B71-85D9-D258983346CD}" srcOrd="0" destOrd="0" presId="urn:microsoft.com/office/officeart/2005/8/layout/pyramid3"/>
    <dgm:cxn modelId="{51FAB67A-5F88-468E-AD61-760F6C002B22}" type="presParOf" srcId="{E2573DC1-7890-4B71-85D9-D258983346CD}" destId="{0EE3160C-B945-4B34-B57E-CC4EDD85F149}" srcOrd="0" destOrd="0" presId="urn:microsoft.com/office/officeart/2005/8/layout/pyramid3"/>
    <dgm:cxn modelId="{CEF09467-44CB-4C5C-BACA-8957A9AFD601}" type="presParOf" srcId="{E2573DC1-7890-4B71-85D9-D258983346CD}" destId="{EAFFC9EE-DB4A-4694-B986-1755E4087DE1}" srcOrd="1" destOrd="0" presId="urn:microsoft.com/office/officeart/2005/8/layout/pyramid3"/>
    <dgm:cxn modelId="{CBD7BEC1-A785-48EB-BC19-3DBE35461676}" type="presParOf" srcId="{FEECA77C-253E-4EE1-9ADB-D7DBD643269B}" destId="{B1695225-D39C-4CEF-9313-7AADF4AA3948}" srcOrd="1" destOrd="0" presId="urn:microsoft.com/office/officeart/2005/8/layout/pyramid3"/>
    <dgm:cxn modelId="{54D7B1D2-B076-49BA-A474-105725F4FCEF}" type="presParOf" srcId="{B1695225-D39C-4CEF-9313-7AADF4AA3948}" destId="{1F0CDDF5-68F3-416A-8CC6-19BDCB071386}" srcOrd="0" destOrd="0" presId="urn:microsoft.com/office/officeart/2005/8/layout/pyramid3"/>
    <dgm:cxn modelId="{DF0DD250-6A70-4349-BCD4-839D42B7A9A4}" type="presParOf" srcId="{B1695225-D39C-4CEF-9313-7AADF4AA3948}" destId="{29C73331-18D9-4EBB-9A3C-27E1992A6CD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037FB-C8F8-4CF0-A31E-BF3588FB45E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57C666-B025-4465-AC58-87A213E56EF5}">
      <dgm:prSet phldrT="[Text]"/>
      <dgm:spPr/>
      <dgm:t>
        <a:bodyPr/>
        <a:lstStyle/>
        <a:p>
          <a:r>
            <a:rPr lang="en-US" b="1" dirty="0">
              <a:solidFill>
                <a:schemeClr val="accent3"/>
              </a:solidFill>
            </a:rPr>
            <a:t>Spring: </a:t>
          </a:r>
          <a:r>
            <a:rPr lang="en-US" dirty="0">
              <a:solidFill>
                <a:schemeClr val="accent3"/>
              </a:solidFill>
            </a:rPr>
            <a:t>Plan Implemented</a:t>
          </a:r>
        </a:p>
      </dgm:t>
      <dgm:extLst>
        <a:ext uri="{E40237B7-FDA0-4F09-8148-C483321AD2D9}">
          <dgm14:cNvPr xmlns:dgm14="http://schemas.microsoft.com/office/drawing/2010/diagram" id="0" name="" descr="Spring: Plan Implemented " title="Spring"/>
        </a:ext>
      </dgm:extLst>
    </dgm:pt>
    <dgm:pt modelId="{602B5316-C973-4A92-81C5-70B9BAA152D4}" type="parTrans" cxnId="{95E7D714-E856-42FC-80AF-098A1476DF9C}">
      <dgm:prSet/>
      <dgm:spPr/>
      <dgm:t>
        <a:bodyPr/>
        <a:lstStyle/>
        <a:p>
          <a:endParaRPr lang="en-US"/>
        </a:p>
      </dgm:t>
    </dgm:pt>
    <dgm:pt modelId="{B70043BD-254A-4D1B-86C1-55687151552A}" type="sibTrans" cxnId="{95E7D714-E856-42FC-80AF-098A1476DF9C}">
      <dgm:prSet/>
      <dgm:spPr/>
      <dgm:t>
        <a:bodyPr/>
        <a:lstStyle/>
        <a:p>
          <a:endParaRPr lang="en-US" dirty="0"/>
        </a:p>
      </dgm:t>
    </dgm:pt>
    <dgm:pt modelId="{38FC44EA-EE47-40F9-BE8A-C3358C9990EF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3"/>
              </a:solidFill>
            </a:rPr>
            <a:t>Fall: </a:t>
          </a:r>
          <a:r>
            <a:rPr lang="en-US" sz="1400" dirty="0">
              <a:solidFill>
                <a:schemeClr val="accent3"/>
              </a:solidFill>
            </a:rPr>
            <a:t>Plan implemented </a:t>
          </a:r>
        </a:p>
      </dgm:t>
      <dgm:extLst>
        <a:ext uri="{E40237B7-FDA0-4F09-8148-C483321AD2D9}">
          <dgm14:cNvPr xmlns:dgm14="http://schemas.microsoft.com/office/drawing/2010/diagram" id="0" name="" descr="Fall: Plan Implemented " title="Fall "/>
        </a:ext>
      </dgm:extLst>
    </dgm:pt>
    <dgm:pt modelId="{72B123D6-FAEC-43EB-9438-52DD7FC3B399}" type="parTrans" cxnId="{A8D0AE5B-8804-497B-B9D8-0E84ABC3A51B}">
      <dgm:prSet/>
      <dgm:spPr/>
      <dgm:t>
        <a:bodyPr/>
        <a:lstStyle/>
        <a:p>
          <a:endParaRPr lang="en-US"/>
        </a:p>
      </dgm:t>
    </dgm:pt>
    <dgm:pt modelId="{88EA4130-0018-4393-BEA0-BE683EDD0E48}" type="sibTrans" cxnId="{A8D0AE5B-8804-497B-B9D8-0E84ABC3A51B}">
      <dgm:prSet/>
      <dgm:spPr/>
      <dgm:t>
        <a:bodyPr/>
        <a:lstStyle/>
        <a:p>
          <a:endParaRPr lang="en-US" dirty="0"/>
        </a:p>
      </dgm:t>
    </dgm:pt>
    <dgm:pt modelId="{AF1ACD84-7BA0-4438-B16F-D5FA85544D42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3"/>
              </a:solidFill>
            </a:rPr>
            <a:t>Summer: </a:t>
          </a:r>
          <a:r>
            <a:rPr lang="en-US" sz="1400" dirty="0">
              <a:solidFill>
                <a:schemeClr val="accent3"/>
              </a:solidFill>
            </a:rPr>
            <a:t>Data Analyzed, Plan Created</a:t>
          </a:r>
        </a:p>
      </dgm:t>
      <dgm:extLst>
        <a:ext uri="{E40237B7-FDA0-4F09-8148-C483321AD2D9}">
          <dgm14:cNvPr xmlns:dgm14="http://schemas.microsoft.com/office/drawing/2010/diagram" id="0" name="" descr="Summer: Data Analyzed, Plan Created " title="Summer "/>
        </a:ext>
      </dgm:extLst>
    </dgm:pt>
    <dgm:pt modelId="{3044DBB5-0420-47C8-8473-063D2B78BEFB}" type="parTrans" cxnId="{BC4FC997-0B5D-4C14-B8B8-AD59CCEA55E8}">
      <dgm:prSet/>
      <dgm:spPr/>
      <dgm:t>
        <a:bodyPr/>
        <a:lstStyle/>
        <a:p>
          <a:endParaRPr lang="en-US"/>
        </a:p>
      </dgm:t>
    </dgm:pt>
    <dgm:pt modelId="{F066FCF2-23B8-4E93-A8D2-0DC2EE918A3E}" type="sibTrans" cxnId="{BC4FC997-0B5D-4C14-B8B8-AD59CCEA55E8}">
      <dgm:prSet/>
      <dgm:spPr/>
      <dgm:t>
        <a:bodyPr/>
        <a:lstStyle/>
        <a:p>
          <a:endParaRPr lang="en-US" dirty="0"/>
        </a:p>
      </dgm:t>
    </dgm:pt>
    <dgm:pt modelId="{67EBE0F7-AE32-40F1-A2D9-5247B5119147}" type="pres">
      <dgm:prSet presAssocID="{2F9037FB-C8F8-4CF0-A31E-BF3588FB45EF}" presName="cycle" presStyleCnt="0">
        <dgm:presLayoutVars>
          <dgm:dir/>
          <dgm:resizeHandles val="exact"/>
        </dgm:presLayoutVars>
      </dgm:prSet>
      <dgm:spPr/>
    </dgm:pt>
    <dgm:pt modelId="{3EAB523E-346F-4E60-AB01-74E79031F880}" type="pres">
      <dgm:prSet presAssocID="{AF1ACD84-7BA0-4438-B16F-D5FA85544D42}" presName="node" presStyleLbl="node1" presStyleIdx="0" presStyleCnt="3">
        <dgm:presLayoutVars>
          <dgm:bulletEnabled val="1"/>
        </dgm:presLayoutVars>
      </dgm:prSet>
      <dgm:spPr/>
    </dgm:pt>
    <dgm:pt modelId="{85982402-2C3C-4A81-B51E-DBD75A6A513E}" type="pres">
      <dgm:prSet presAssocID="{F066FCF2-23B8-4E93-A8D2-0DC2EE918A3E}" presName="sibTrans" presStyleLbl="sibTrans2D1" presStyleIdx="0" presStyleCnt="3"/>
      <dgm:spPr/>
    </dgm:pt>
    <dgm:pt modelId="{2908740D-3361-410D-BA69-205BC396EB3F}" type="pres">
      <dgm:prSet presAssocID="{F066FCF2-23B8-4E93-A8D2-0DC2EE918A3E}" presName="connectorText" presStyleLbl="sibTrans2D1" presStyleIdx="0" presStyleCnt="3"/>
      <dgm:spPr/>
    </dgm:pt>
    <dgm:pt modelId="{F0A9B065-F234-42CB-8F6A-A1CEC4A3F900}" type="pres">
      <dgm:prSet presAssocID="{38FC44EA-EE47-40F9-BE8A-C3358C9990EF}" presName="node" presStyleLbl="node1" presStyleIdx="1" presStyleCnt="3">
        <dgm:presLayoutVars>
          <dgm:bulletEnabled val="1"/>
        </dgm:presLayoutVars>
      </dgm:prSet>
      <dgm:spPr/>
    </dgm:pt>
    <dgm:pt modelId="{5C222FF2-E70B-4164-AE4F-14D7D1D04CE2}" type="pres">
      <dgm:prSet presAssocID="{88EA4130-0018-4393-BEA0-BE683EDD0E48}" presName="sibTrans" presStyleLbl="sibTrans2D1" presStyleIdx="1" presStyleCnt="3"/>
      <dgm:spPr/>
    </dgm:pt>
    <dgm:pt modelId="{2E4AA8F1-EE77-4DEC-B1A6-3BA48674310D}" type="pres">
      <dgm:prSet presAssocID="{88EA4130-0018-4393-BEA0-BE683EDD0E48}" presName="connectorText" presStyleLbl="sibTrans2D1" presStyleIdx="1" presStyleCnt="3"/>
      <dgm:spPr/>
    </dgm:pt>
    <dgm:pt modelId="{306DAB3D-ECD8-4BE8-BF6E-ACAC8A8E429A}" type="pres">
      <dgm:prSet presAssocID="{7257C666-B025-4465-AC58-87A213E56EF5}" presName="node" presStyleLbl="node1" presStyleIdx="2" presStyleCnt="3">
        <dgm:presLayoutVars>
          <dgm:bulletEnabled val="1"/>
        </dgm:presLayoutVars>
      </dgm:prSet>
      <dgm:spPr/>
    </dgm:pt>
    <dgm:pt modelId="{5AF5D0F0-327C-4D0F-9556-D79B6A8E6DBE}" type="pres">
      <dgm:prSet presAssocID="{B70043BD-254A-4D1B-86C1-55687151552A}" presName="sibTrans" presStyleLbl="sibTrans2D1" presStyleIdx="2" presStyleCnt="3"/>
      <dgm:spPr/>
    </dgm:pt>
    <dgm:pt modelId="{E9E8CD0D-D39A-4D68-8DB1-DB32937F0CFF}" type="pres">
      <dgm:prSet presAssocID="{B70043BD-254A-4D1B-86C1-55687151552A}" presName="connectorText" presStyleLbl="sibTrans2D1" presStyleIdx="2" presStyleCnt="3"/>
      <dgm:spPr/>
    </dgm:pt>
  </dgm:ptLst>
  <dgm:cxnLst>
    <dgm:cxn modelId="{95E7D714-E856-42FC-80AF-098A1476DF9C}" srcId="{2F9037FB-C8F8-4CF0-A31E-BF3588FB45EF}" destId="{7257C666-B025-4465-AC58-87A213E56EF5}" srcOrd="2" destOrd="0" parTransId="{602B5316-C973-4A92-81C5-70B9BAA152D4}" sibTransId="{B70043BD-254A-4D1B-86C1-55687151552A}"/>
    <dgm:cxn modelId="{8F7BC315-BD41-4C59-BD76-B6FD2B6BDED8}" type="presOf" srcId="{88EA4130-0018-4393-BEA0-BE683EDD0E48}" destId="{5C222FF2-E70B-4164-AE4F-14D7D1D04CE2}" srcOrd="0" destOrd="0" presId="urn:microsoft.com/office/officeart/2005/8/layout/cycle2"/>
    <dgm:cxn modelId="{17026425-A98F-4C78-A8BA-C4820714105A}" type="presOf" srcId="{B70043BD-254A-4D1B-86C1-55687151552A}" destId="{5AF5D0F0-327C-4D0F-9556-D79B6A8E6DBE}" srcOrd="0" destOrd="0" presId="urn:microsoft.com/office/officeart/2005/8/layout/cycle2"/>
    <dgm:cxn modelId="{A8D0AE5B-8804-497B-B9D8-0E84ABC3A51B}" srcId="{2F9037FB-C8F8-4CF0-A31E-BF3588FB45EF}" destId="{38FC44EA-EE47-40F9-BE8A-C3358C9990EF}" srcOrd="1" destOrd="0" parTransId="{72B123D6-FAEC-43EB-9438-52DD7FC3B399}" sibTransId="{88EA4130-0018-4393-BEA0-BE683EDD0E48}"/>
    <dgm:cxn modelId="{FB1AA16A-FBBB-42A3-9BAE-338F6BCA56F6}" type="presOf" srcId="{B70043BD-254A-4D1B-86C1-55687151552A}" destId="{E9E8CD0D-D39A-4D68-8DB1-DB32937F0CFF}" srcOrd="1" destOrd="0" presId="urn:microsoft.com/office/officeart/2005/8/layout/cycle2"/>
    <dgm:cxn modelId="{0A293C83-AD47-4C11-B024-2AFC12D987C6}" type="presOf" srcId="{2F9037FB-C8F8-4CF0-A31E-BF3588FB45EF}" destId="{67EBE0F7-AE32-40F1-A2D9-5247B5119147}" srcOrd="0" destOrd="0" presId="urn:microsoft.com/office/officeart/2005/8/layout/cycle2"/>
    <dgm:cxn modelId="{97E4D284-F0E8-4AFE-B639-32E8F92B9E08}" type="presOf" srcId="{88EA4130-0018-4393-BEA0-BE683EDD0E48}" destId="{2E4AA8F1-EE77-4DEC-B1A6-3BA48674310D}" srcOrd="1" destOrd="0" presId="urn:microsoft.com/office/officeart/2005/8/layout/cycle2"/>
    <dgm:cxn modelId="{6CE9A485-4838-4FE7-A50E-47BE3D13A7E3}" type="presOf" srcId="{F066FCF2-23B8-4E93-A8D2-0DC2EE918A3E}" destId="{2908740D-3361-410D-BA69-205BC396EB3F}" srcOrd="1" destOrd="0" presId="urn:microsoft.com/office/officeart/2005/8/layout/cycle2"/>
    <dgm:cxn modelId="{3686D886-2A1F-479C-B8E3-8027F24E1E53}" type="presOf" srcId="{7257C666-B025-4465-AC58-87A213E56EF5}" destId="{306DAB3D-ECD8-4BE8-BF6E-ACAC8A8E429A}" srcOrd="0" destOrd="0" presId="urn:microsoft.com/office/officeart/2005/8/layout/cycle2"/>
    <dgm:cxn modelId="{BC4FC997-0B5D-4C14-B8B8-AD59CCEA55E8}" srcId="{2F9037FB-C8F8-4CF0-A31E-BF3588FB45EF}" destId="{AF1ACD84-7BA0-4438-B16F-D5FA85544D42}" srcOrd="0" destOrd="0" parTransId="{3044DBB5-0420-47C8-8473-063D2B78BEFB}" sibTransId="{F066FCF2-23B8-4E93-A8D2-0DC2EE918A3E}"/>
    <dgm:cxn modelId="{5CA69DAF-88C0-471A-A044-72BF2FB24AB2}" type="presOf" srcId="{AF1ACD84-7BA0-4438-B16F-D5FA85544D42}" destId="{3EAB523E-346F-4E60-AB01-74E79031F880}" srcOrd="0" destOrd="0" presId="urn:microsoft.com/office/officeart/2005/8/layout/cycle2"/>
    <dgm:cxn modelId="{2B0B4BCB-4F76-4DEF-92CE-16602AF3965C}" type="presOf" srcId="{38FC44EA-EE47-40F9-BE8A-C3358C9990EF}" destId="{F0A9B065-F234-42CB-8F6A-A1CEC4A3F900}" srcOrd="0" destOrd="0" presId="urn:microsoft.com/office/officeart/2005/8/layout/cycle2"/>
    <dgm:cxn modelId="{B82C0BE0-26A6-46D5-AF4F-5AB9CE81D964}" type="presOf" srcId="{F066FCF2-23B8-4E93-A8D2-0DC2EE918A3E}" destId="{85982402-2C3C-4A81-B51E-DBD75A6A513E}" srcOrd="0" destOrd="0" presId="urn:microsoft.com/office/officeart/2005/8/layout/cycle2"/>
    <dgm:cxn modelId="{884DB47A-972F-4402-8B78-589CF32DDBA1}" type="presParOf" srcId="{67EBE0F7-AE32-40F1-A2D9-5247B5119147}" destId="{3EAB523E-346F-4E60-AB01-74E79031F880}" srcOrd="0" destOrd="0" presId="urn:microsoft.com/office/officeart/2005/8/layout/cycle2"/>
    <dgm:cxn modelId="{52E4C187-E8F3-4FAF-9B3B-E21A4E86011E}" type="presParOf" srcId="{67EBE0F7-AE32-40F1-A2D9-5247B5119147}" destId="{85982402-2C3C-4A81-B51E-DBD75A6A513E}" srcOrd="1" destOrd="0" presId="urn:microsoft.com/office/officeart/2005/8/layout/cycle2"/>
    <dgm:cxn modelId="{DAC8B00B-031F-4836-B6A6-332A5682F956}" type="presParOf" srcId="{85982402-2C3C-4A81-B51E-DBD75A6A513E}" destId="{2908740D-3361-410D-BA69-205BC396EB3F}" srcOrd="0" destOrd="0" presId="urn:microsoft.com/office/officeart/2005/8/layout/cycle2"/>
    <dgm:cxn modelId="{A769FA0A-379B-4241-A1CC-056F477C64AF}" type="presParOf" srcId="{67EBE0F7-AE32-40F1-A2D9-5247B5119147}" destId="{F0A9B065-F234-42CB-8F6A-A1CEC4A3F900}" srcOrd="2" destOrd="0" presId="urn:microsoft.com/office/officeart/2005/8/layout/cycle2"/>
    <dgm:cxn modelId="{BB169C42-8FAB-407C-8A84-5A63801E2616}" type="presParOf" srcId="{67EBE0F7-AE32-40F1-A2D9-5247B5119147}" destId="{5C222FF2-E70B-4164-AE4F-14D7D1D04CE2}" srcOrd="3" destOrd="0" presId="urn:microsoft.com/office/officeart/2005/8/layout/cycle2"/>
    <dgm:cxn modelId="{D50EDB4E-023D-4F50-80F9-92F830251B1D}" type="presParOf" srcId="{5C222FF2-E70B-4164-AE4F-14D7D1D04CE2}" destId="{2E4AA8F1-EE77-4DEC-B1A6-3BA48674310D}" srcOrd="0" destOrd="0" presId="urn:microsoft.com/office/officeart/2005/8/layout/cycle2"/>
    <dgm:cxn modelId="{1C1B2828-4AB5-463D-93D8-DE25EA02A1A5}" type="presParOf" srcId="{67EBE0F7-AE32-40F1-A2D9-5247B5119147}" destId="{306DAB3D-ECD8-4BE8-BF6E-ACAC8A8E429A}" srcOrd="4" destOrd="0" presId="urn:microsoft.com/office/officeart/2005/8/layout/cycle2"/>
    <dgm:cxn modelId="{8E363225-D502-44DF-A8A7-6219DB459FAC}" type="presParOf" srcId="{67EBE0F7-AE32-40F1-A2D9-5247B5119147}" destId="{5AF5D0F0-327C-4D0F-9556-D79B6A8E6DBE}" srcOrd="5" destOrd="0" presId="urn:microsoft.com/office/officeart/2005/8/layout/cycle2"/>
    <dgm:cxn modelId="{AA0331FB-D766-49FB-854A-BFD3397ECEA5}" type="presParOf" srcId="{5AF5D0F0-327C-4D0F-9556-D79B6A8E6DBE}" destId="{E9E8CD0D-D39A-4D68-8DB1-DB32937F0C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B78A4A-589B-4E58-ABD3-4B7207F7DDA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7C92B-D0EF-4F69-86A9-E58BD1A0E554}">
      <dgm:prSet phldrT="[Text]"/>
      <dgm:spPr/>
      <dgm:t>
        <a:bodyPr/>
        <a:lstStyle/>
        <a:p>
          <a:r>
            <a:rPr lang="en-US" dirty="0"/>
            <a:t>Communication</a:t>
          </a:r>
        </a:p>
      </dgm:t>
      <dgm:extLst>
        <a:ext uri="{E40237B7-FDA0-4F09-8148-C483321AD2D9}">
          <dgm14:cNvPr xmlns:dgm14="http://schemas.microsoft.com/office/drawing/2010/diagram" id="0" name="" descr="First item on the Edu-Cate Diagrm - is communicaiton  and this has  one skill that are assessed.  That skills is communication " title="Plan to Edu-Cate Diagram"/>
        </a:ext>
      </dgm:extLst>
    </dgm:pt>
    <dgm:pt modelId="{1B819234-4E66-40C9-9F9D-775D78982F71}" type="parTrans" cxnId="{0BF71B88-2262-486A-A475-48ABDDA37857}">
      <dgm:prSet/>
      <dgm:spPr/>
      <dgm:t>
        <a:bodyPr/>
        <a:lstStyle/>
        <a:p>
          <a:endParaRPr lang="en-US"/>
        </a:p>
      </dgm:t>
    </dgm:pt>
    <dgm:pt modelId="{40B341A1-83DF-4A21-99FD-E7023C127580}" type="sibTrans" cxnId="{0BF71B88-2262-486A-A475-48ABDDA37857}">
      <dgm:prSet/>
      <dgm:spPr/>
      <dgm:t>
        <a:bodyPr/>
        <a:lstStyle/>
        <a:p>
          <a:endParaRPr lang="en-US"/>
        </a:p>
      </dgm:t>
    </dgm:pt>
    <dgm:pt modelId="{985784B4-8BB4-4C16-AFDF-F8B6468FB0F5}">
      <dgm:prSet phldrT="[Text]"/>
      <dgm:spPr/>
      <dgm:t>
        <a:bodyPr/>
        <a:lstStyle/>
        <a:p>
          <a:r>
            <a:rPr lang="en-US" dirty="0"/>
            <a:t>Communication Skills </a:t>
          </a:r>
        </a:p>
      </dgm:t>
    </dgm:pt>
    <dgm:pt modelId="{FE07AA77-7E6E-4C68-AED7-31071778F373}" type="parTrans" cxnId="{53148874-6AD3-4B4F-BB42-D22396FA8714}">
      <dgm:prSet/>
      <dgm:spPr/>
      <dgm:t>
        <a:bodyPr/>
        <a:lstStyle/>
        <a:p>
          <a:endParaRPr lang="en-US"/>
        </a:p>
      </dgm:t>
    </dgm:pt>
    <dgm:pt modelId="{07DD4CDE-D73C-410C-9D72-7D57AA370A34}" type="sibTrans" cxnId="{53148874-6AD3-4B4F-BB42-D22396FA8714}">
      <dgm:prSet/>
      <dgm:spPr/>
      <dgm:t>
        <a:bodyPr/>
        <a:lstStyle/>
        <a:p>
          <a:endParaRPr lang="en-US"/>
        </a:p>
      </dgm:t>
    </dgm:pt>
    <dgm:pt modelId="{85160DD0-535A-4FB2-811D-861F77F84DA4}">
      <dgm:prSet phldrT="[Text]"/>
      <dgm:spPr/>
      <dgm:t>
        <a:bodyPr/>
        <a:lstStyle/>
        <a:p>
          <a:r>
            <a:rPr lang="en-US" dirty="0"/>
            <a:t>Analysis</a:t>
          </a:r>
        </a:p>
      </dgm:t>
      <dgm:extLst>
        <a:ext uri="{E40237B7-FDA0-4F09-8148-C483321AD2D9}">
          <dgm14:cNvPr xmlns:dgm14="http://schemas.microsoft.com/office/drawing/2010/diagram" id="0" name="" descr="Second item on the Edu-Cate Diagrm - is Analysis  and this has one assessed skill. The skill is problem solving" title="Plan to Edu-Cate Diagram"/>
        </a:ext>
      </dgm:extLst>
    </dgm:pt>
    <dgm:pt modelId="{11AF95F7-FE3F-42B0-B9BA-47F73893E92B}" type="parTrans" cxnId="{1054253F-BA66-4345-B51F-4D503FC2BA4A}">
      <dgm:prSet/>
      <dgm:spPr/>
      <dgm:t>
        <a:bodyPr/>
        <a:lstStyle/>
        <a:p>
          <a:endParaRPr lang="en-US"/>
        </a:p>
      </dgm:t>
    </dgm:pt>
    <dgm:pt modelId="{6A376A6C-4F0E-4D05-861C-9126DB97B54D}" type="sibTrans" cxnId="{1054253F-BA66-4345-B51F-4D503FC2BA4A}">
      <dgm:prSet/>
      <dgm:spPr/>
      <dgm:t>
        <a:bodyPr/>
        <a:lstStyle/>
        <a:p>
          <a:endParaRPr lang="en-US"/>
        </a:p>
      </dgm:t>
    </dgm:pt>
    <dgm:pt modelId="{FC528241-1710-47AB-8278-346E3B2167DE}">
      <dgm:prSet phldrT="[Text]"/>
      <dgm:spPr/>
      <dgm:t>
        <a:bodyPr/>
        <a:lstStyle/>
        <a:p>
          <a:r>
            <a:rPr lang="en-US" dirty="0"/>
            <a:t>Problem Solving Skills</a:t>
          </a:r>
        </a:p>
      </dgm:t>
    </dgm:pt>
    <dgm:pt modelId="{5A858C9A-75A0-421C-B1B7-095BDD98F5C1}" type="parTrans" cxnId="{C4F09F6A-977D-4E3F-86BD-15AD9F1887D7}">
      <dgm:prSet/>
      <dgm:spPr/>
      <dgm:t>
        <a:bodyPr/>
        <a:lstStyle/>
        <a:p>
          <a:endParaRPr lang="en-US"/>
        </a:p>
      </dgm:t>
    </dgm:pt>
    <dgm:pt modelId="{98F3690A-DA80-426D-B30B-D078E44159C0}" type="sibTrans" cxnId="{C4F09F6A-977D-4E3F-86BD-15AD9F1887D7}">
      <dgm:prSet/>
      <dgm:spPr/>
      <dgm:t>
        <a:bodyPr/>
        <a:lstStyle/>
        <a:p>
          <a:endParaRPr lang="en-US"/>
        </a:p>
      </dgm:t>
    </dgm:pt>
    <dgm:pt modelId="{37F7D2BE-CE37-485C-B584-7D60EA875567}">
      <dgm:prSet phldrT="[Text]"/>
      <dgm:spPr/>
      <dgm:t>
        <a:bodyPr/>
        <a:lstStyle/>
        <a:p>
          <a:r>
            <a:rPr lang="en-US" dirty="0"/>
            <a:t>Technology </a:t>
          </a:r>
        </a:p>
      </dgm:t>
      <dgm:extLst>
        <a:ext uri="{E40237B7-FDA0-4F09-8148-C483321AD2D9}">
          <dgm14:cNvPr xmlns:dgm14="http://schemas.microsoft.com/office/drawing/2010/diagram" id="0" name="" descr="Third item on the Edu-Cate Diagrm - is technology and this has two types of skills that are assessed.  Those skills are Information literacy and technology skills" title="Plan to Edu-Cate Diagram"/>
        </a:ext>
      </dgm:extLst>
    </dgm:pt>
    <dgm:pt modelId="{CA30A2C5-7148-44F8-AB7D-F06079F0D3CC}" type="parTrans" cxnId="{1AA87CDF-4C4C-47EF-BCCB-DA89D89888B2}">
      <dgm:prSet/>
      <dgm:spPr/>
      <dgm:t>
        <a:bodyPr/>
        <a:lstStyle/>
        <a:p>
          <a:endParaRPr lang="en-US"/>
        </a:p>
      </dgm:t>
    </dgm:pt>
    <dgm:pt modelId="{961A2389-C816-46DB-9C66-E934840989A2}" type="sibTrans" cxnId="{1AA87CDF-4C4C-47EF-BCCB-DA89D89888B2}">
      <dgm:prSet/>
      <dgm:spPr/>
      <dgm:t>
        <a:bodyPr/>
        <a:lstStyle/>
        <a:p>
          <a:endParaRPr lang="en-US"/>
        </a:p>
      </dgm:t>
    </dgm:pt>
    <dgm:pt modelId="{83A51A1D-C460-44F0-AF96-B92303B6410C}">
      <dgm:prSet phldrT="[Text]"/>
      <dgm:spPr/>
      <dgm:t>
        <a:bodyPr/>
        <a:lstStyle/>
        <a:p>
          <a:r>
            <a:rPr lang="en-US" dirty="0"/>
            <a:t>Expertise</a:t>
          </a:r>
        </a:p>
      </dgm:t>
      <dgm:extLst>
        <a:ext uri="{E40237B7-FDA0-4F09-8148-C483321AD2D9}">
          <dgm14:cNvPr xmlns:dgm14="http://schemas.microsoft.com/office/drawing/2010/diagram" id="0" name="" descr="Third item on the Edu-Cate Diagrm - is Expretise  and this has two types of skills that are assessed.  Those skills are industry skills and workplace skills" title="Plan to Edu-Cate Diagram"/>
        </a:ext>
      </dgm:extLst>
    </dgm:pt>
    <dgm:pt modelId="{DE54BDBF-2A14-41EA-A001-B4EEB56D5E21}" type="parTrans" cxnId="{69A4FC38-E328-4038-8C94-37254BF84C4B}">
      <dgm:prSet/>
      <dgm:spPr/>
      <dgm:t>
        <a:bodyPr/>
        <a:lstStyle/>
        <a:p>
          <a:endParaRPr lang="en-US"/>
        </a:p>
      </dgm:t>
    </dgm:pt>
    <dgm:pt modelId="{20DB0F21-2333-42A8-A6C0-64727CCE93CC}" type="sibTrans" cxnId="{69A4FC38-E328-4038-8C94-37254BF84C4B}">
      <dgm:prSet/>
      <dgm:spPr/>
      <dgm:t>
        <a:bodyPr/>
        <a:lstStyle/>
        <a:p>
          <a:endParaRPr lang="en-US"/>
        </a:p>
      </dgm:t>
    </dgm:pt>
    <dgm:pt modelId="{80F5E3A1-2E47-43E2-8899-3E7903036C7A}">
      <dgm:prSet phldrT="[Text]"/>
      <dgm:spPr/>
      <dgm:t>
        <a:bodyPr/>
        <a:lstStyle/>
        <a:p>
          <a:r>
            <a:rPr lang="en-US" dirty="0"/>
            <a:t>Industry Skills</a:t>
          </a:r>
        </a:p>
      </dgm:t>
    </dgm:pt>
    <dgm:pt modelId="{2BDB96E7-503B-49F3-B3DC-27F51D7B69C7}" type="parTrans" cxnId="{49DCB1E6-48B9-4BA0-BFC8-5DD225BAE55E}">
      <dgm:prSet/>
      <dgm:spPr/>
      <dgm:t>
        <a:bodyPr/>
        <a:lstStyle/>
        <a:p>
          <a:endParaRPr lang="en-US"/>
        </a:p>
      </dgm:t>
    </dgm:pt>
    <dgm:pt modelId="{C369A077-6483-4BD1-B3D4-41401881CBE9}" type="sibTrans" cxnId="{49DCB1E6-48B9-4BA0-BFC8-5DD225BAE55E}">
      <dgm:prSet/>
      <dgm:spPr/>
      <dgm:t>
        <a:bodyPr/>
        <a:lstStyle/>
        <a:p>
          <a:endParaRPr lang="en-US"/>
        </a:p>
      </dgm:t>
    </dgm:pt>
    <dgm:pt modelId="{2BC31B5E-2A77-4EE3-938C-44FC6CC9E196}">
      <dgm:prSet phldrT="[Text]"/>
      <dgm:spPr/>
      <dgm:t>
        <a:bodyPr/>
        <a:lstStyle/>
        <a:p>
          <a:r>
            <a:rPr lang="en-US" dirty="0"/>
            <a:t>Information Literacy Skills </a:t>
          </a:r>
        </a:p>
      </dgm:t>
    </dgm:pt>
    <dgm:pt modelId="{91883C01-9A7E-473F-B062-71660ED5AD86}" type="parTrans" cxnId="{B69481ED-769A-4E86-B582-D9D752F0F666}">
      <dgm:prSet/>
      <dgm:spPr/>
      <dgm:t>
        <a:bodyPr/>
        <a:lstStyle/>
        <a:p>
          <a:endParaRPr lang="en-US"/>
        </a:p>
      </dgm:t>
    </dgm:pt>
    <dgm:pt modelId="{1E315CFA-D461-4F1F-AB35-4562FFEFDD1D}" type="sibTrans" cxnId="{B69481ED-769A-4E86-B582-D9D752F0F666}">
      <dgm:prSet/>
      <dgm:spPr/>
      <dgm:t>
        <a:bodyPr/>
        <a:lstStyle/>
        <a:p>
          <a:endParaRPr lang="en-US"/>
        </a:p>
      </dgm:t>
    </dgm:pt>
    <dgm:pt modelId="{18168CC4-6651-4FC5-BDBA-ACA190EC88E3}">
      <dgm:prSet phldrT="[Text]"/>
      <dgm:spPr/>
      <dgm:t>
        <a:bodyPr/>
        <a:lstStyle/>
        <a:p>
          <a:r>
            <a:rPr lang="en-US" dirty="0"/>
            <a:t>Technology Skills</a:t>
          </a:r>
        </a:p>
      </dgm:t>
    </dgm:pt>
    <dgm:pt modelId="{64370E23-C841-435B-8901-A61F96C361D2}" type="parTrans" cxnId="{5038CADB-EE5B-4ADF-9121-2954D35A25FA}">
      <dgm:prSet/>
      <dgm:spPr/>
      <dgm:t>
        <a:bodyPr/>
        <a:lstStyle/>
        <a:p>
          <a:endParaRPr lang="en-US"/>
        </a:p>
      </dgm:t>
    </dgm:pt>
    <dgm:pt modelId="{11D8862F-2089-4C9B-ADBA-6CE249C22426}" type="sibTrans" cxnId="{5038CADB-EE5B-4ADF-9121-2954D35A25FA}">
      <dgm:prSet/>
      <dgm:spPr/>
      <dgm:t>
        <a:bodyPr/>
        <a:lstStyle/>
        <a:p>
          <a:endParaRPr lang="en-US"/>
        </a:p>
      </dgm:t>
    </dgm:pt>
    <dgm:pt modelId="{7999B577-DDE6-4D27-B78C-F72B6DC0FB32}">
      <dgm:prSet phldrT="[Text]"/>
      <dgm:spPr/>
      <dgm:t>
        <a:bodyPr/>
        <a:lstStyle/>
        <a:p>
          <a:r>
            <a:rPr lang="en-US" dirty="0"/>
            <a:t>Workplace Skills </a:t>
          </a:r>
        </a:p>
      </dgm:t>
    </dgm:pt>
    <dgm:pt modelId="{6886003A-87F3-4B49-8D17-667DE52C3025}" type="parTrans" cxnId="{4496E374-B81A-49DA-AEB5-67ECC5BA27AC}">
      <dgm:prSet/>
      <dgm:spPr/>
      <dgm:t>
        <a:bodyPr/>
        <a:lstStyle/>
        <a:p>
          <a:endParaRPr lang="en-US"/>
        </a:p>
      </dgm:t>
    </dgm:pt>
    <dgm:pt modelId="{391BC316-DD27-4D2D-9E21-0D734B370CF9}" type="sibTrans" cxnId="{4496E374-B81A-49DA-AEB5-67ECC5BA27AC}">
      <dgm:prSet/>
      <dgm:spPr/>
      <dgm:t>
        <a:bodyPr/>
        <a:lstStyle/>
        <a:p>
          <a:endParaRPr lang="en-US"/>
        </a:p>
      </dgm:t>
    </dgm:pt>
    <dgm:pt modelId="{2E66B5BE-FF0C-4DC7-A6BC-A4716B8323F7}" type="pres">
      <dgm:prSet presAssocID="{1BB78A4A-589B-4E58-ABD3-4B7207F7DDA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8D85A05-6AB4-4DE3-B346-62388B59B907}" type="pres">
      <dgm:prSet presAssocID="{6357C92B-D0EF-4F69-86A9-E58BD1A0E554}" presName="circle1" presStyleLbl="node1" presStyleIdx="0" presStyleCnt="4"/>
      <dgm:spPr/>
      <dgm:extLst>
        <a:ext uri="{E40237B7-FDA0-4F09-8148-C483321AD2D9}">
          <dgm14:cNvPr xmlns:dgm14="http://schemas.microsoft.com/office/drawing/2010/diagram" id="0" name="" descr="Plan to Edu-Cate Image compares the acronym CATE with communication, Analysis, Technolgy, expertise " title="Plan to Edu-CATE Image"/>
        </a:ext>
      </dgm:extLst>
    </dgm:pt>
    <dgm:pt modelId="{2C29723D-7C7D-4029-A24D-676175EA777B}" type="pres">
      <dgm:prSet presAssocID="{6357C92B-D0EF-4F69-86A9-E58BD1A0E554}" presName="space" presStyleCnt="0"/>
      <dgm:spPr/>
    </dgm:pt>
    <dgm:pt modelId="{F10710EC-9686-49C6-9A3B-D070CEF9C74E}" type="pres">
      <dgm:prSet presAssocID="{6357C92B-D0EF-4F69-86A9-E58BD1A0E554}" presName="rect1" presStyleLbl="alignAcc1" presStyleIdx="0" presStyleCnt="4"/>
      <dgm:spPr/>
    </dgm:pt>
    <dgm:pt modelId="{3B92CC46-7C50-468B-8FDE-42BD90AC578C}" type="pres">
      <dgm:prSet presAssocID="{85160DD0-535A-4FB2-811D-861F77F84DA4}" presName="vertSpace2" presStyleLbl="node1" presStyleIdx="0" presStyleCnt="4"/>
      <dgm:spPr/>
    </dgm:pt>
    <dgm:pt modelId="{2A24D9A6-F3B1-4F3C-AAD5-D45ECB2ED45E}" type="pres">
      <dgm:prSet presAssocID="{85160DD0-535A-4FB2-811D-861F77F84DA4}" presName="circle2" presStyleLbl="node1" presStyleIdx="1" presStyleCnt="4"/>
      <dgm:spPr/>
      <dgm:extLst>
        <a:ext uri="{E40237B7-FDA0-4F09-8148-C483321AD2D9}">
          <dgm14:cNvPr xmlns:dgm14="http://schemas.microsoft.com/office/drawing/2010/diagram" id="0" name="" descr="Diagram shows the acronym Edu-Cate and what each part of the CATE means" title="Plan to Edu- Cate Diagram"/>
        </a:ext>
      </dgm:extLst>
    </dgm:pt>
    <dgm:pt modelId="{9354D859-5D27-4A35-91FC-9778F8E87A67}" type="pres">
      <dgm:prSet presAssocID="{85160DD0-535A-4FB2-811D-861F77F84DA4}" presName="rect2" presStyleLbl="alignAcc1" presStyleIdx="1" presStyleCnt="4"/>
      <dgm:spPr/>
    </dgm:pt>
    <dgm:pt modelId="{AFFCCE98-C422-4616-913A-B1FB84563CC2}" type="pres">
      <dgm:prSet presAssocID="{37F7D2BE-CE37-485C-B584-7D60EA875567}" presName="vertSpace3" presStyleLbl="node1" presStyleIdx="1" presStyleCnt="4"/>
      <dgm:spPr/>
    </dgm:pt>
    <dgm:pt modelId="{10AF486A-01B2-42A4-AED7-6553EB4BCABA}" type="pres">
      <dgm:prSet presAssocID="{37F7D2BE-CE37-485C-B584-7D60EA875567}" presName="circle3" presStyleLbl="node1" presStyleIdx="2" presStyleCnt="4"/>
      <dgm:spPr/>
    </dgm:pt>
    <dgm:pt modelId="{18D4C736-CA48-421C-92CF-AD197003CF76}" type="pres">
      <dgm:prSet presAssocID="{37F7D2BE-CE37-485C-B584-7D60EA875567}" presName="rect3" presStyleLbl="alignAcc1" presStyleIdx="2" presStyleCnt="4"/>
      <dgm:spPr/>
    </dgm:pt>
    <dgm:pt modelId="{F32C96CB-A588-47E6-BFFE-3495FE85CFF5}" type="pres">
      <dgm:prSet presAssocID="{83A51A1D-C460-44F0-AF96-B92303B6410C}" presName="vertSpace4" presStyleLbl="node1" presStyleIdx="2" presStyleCnt="4"/>
      <dgm:spPr/>
    </dgm:pt>
    <dgm:pt modelId="{3C245CA2-6AF6-4753-A80B-3AF37F948E7E}" type="pres">
      <dgm:prSet presAssocID="{83A51A1D-C460-44F0-AF96-B92303B6410C}" presName="circle4" presStyleLbl="node1" presStyleIdx="3" presStyleCnt="4"/>
      <dgm:spPr/>
    </dgm:pt>
    <dgm:pt modelId="{2A9B44A0-3D84-4CC0-AAFC-2EFF357C31E2}" type="pres">
      <dgm:prSet presAssocID="{83A51A1D-C460-44F0-AF96-B92303B6410C}" presName="rect4" presStyleLbl="alignAcc1" presStyleIdx="3" presStyleCnt="4"/>
      <dgm:spPr/>
    </dgm:pt>
    <dgm:pt modelId="{559F6ABB-5753-464F-B9E7-2BABCD6F4909}" type="pres">
      <dgm:prSet presAssocID="{6357C92B-D0EF-4F69-86A9-E58BD1A0E554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2A2C94CD-9785-4F75-ADEF-D417588A01BF}" type="pres">
      <dgm:prSet presAssocID="{6357C92B-D0EF-4F69-86A9-E58BD1A0E554}" presName="rect1ChTx" presStyleLbl="alignAcc1" presStyleIdx="3" presStyleCnt="4">
        <dgm:presLayoutVars>
          <dgm:bulletEnabled val="1"/>
        </dgm:presLayoutVars>
      </dgm:prSet>
      <dgm:spPr/>
    </dgm:pt>
    <dgm:pt modelId="{DE9B5DCD-D620-4912-8968-556B7290E585}" type="pres">
      <dgm:prSet presAssocID="{85160DD0-535A-4FB2-811D-861F77F84DA4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435FD7D2-BC31-4CEB-B10B-22A344D0AF8A}" type="pres">
      <dgm:prSet presAssocID="{85160DD0-535A-4FB2-811D-861F77F84DA4}" presName="rect2ChTx" presStyleLbl="alignAcc1" presStyleIdx="3" presStyleCnt="4">
        <dgm:presLayoutVars>
          <dgm:bulletEnabled val="1"/>
        </dgm:presLayoutVars>
      </dgm:prSet>
      <dgm:spPr/>
    </dgm:pt>
    <dgm:pt modelId="{6E58E835-FC08-4383-B22B-D45DE2B1A3CD}" type="pres">
      <dgm:prSet presAssocID="{37F7D2BE-CE37-485C-B584-7D60EA875567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914E9D4D-B683-4AAE-9040-E58D2AF21C96}" type="pres">
      <dgm:prSet presAssocID="{37F7D2BE-CE37-485C-B584-7D60EA875567}" presName="rect3ChTx" presStyleLbl="alignAcc1" presStyleIdx="3" presStyleCnt="4">
        <dgm:presLayoutVars>
          <dgm:bulletEnabled val="1"/>
        </dgm:presLayoutVars>
      </dgm:prSet>
      <dgm:spPr/>
    </dgm:pt>
    <dgm:pt modelId="{69C87C4C-5F36-4853-941C-CA624B10AAF4}" type="pres">
      <dgm:prSet presAssocID="{83A51A1D-C460-44F0-AF96-B92303B6410C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914E229E-B367-4EF2-ADA2-3B2D38CFDB22}" type="pres">
      <dgm:prSet presAssocID="{83A51A1D-C460-44F0-AF96-B92303B6410C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B45B572D-66E3-4BD1-9755-BB75B8B06357}" type="presOf" srcId="{37F7D2BE-CE37-485C-B584-7D60EA875567}" destId="{18D4C736-CA48-421C-92CF-AD197003CF76}" srcOrd="0" destOrd="0" presId="urn:microsoft.com/office/officeart/2005/8/layout/target3"/>
    <dgm:cxn modelId="{69A4FC38-E328-4038-8C94-37254BF84C4B}" srcId="{1BB78A4A-589B-4E58-ABD3-4B7207F7DDAC}" destId="{83A51A1D-C460-44F0-AF96-B92303B6410C}" srcOrd="3" destOrd="0" parTransId="{DE54BDBF-2A14-41EA-A001-B4EEB56D5E21}" sibTransId="{20DB0F21-2333-42A8-A6C0-64727CCE93CC}"/>
    <dgm:cxn modelId="{C3D9B83B-A22D-4931-B452-8E542D106AF6}" type="presOf" srcId="{37F7D2BE-CE37-485C-B584-7D60EA875567}" destId="{6E58E835-FC08-4383-B22B-D45DE2B1A3CD}" srcOrd="1" destOrd="0" presId="urn:microsoft.com/office/officeart/2005/8/layout/target3"/>
    <dgm:cxn modelId="{1054253F-BA66-4345-B51F-4D503FC2BA4A}" srcId="{1BB78A4A-589B-4E58-ABD3-4B7207F7DDAC}" destId="{85160DD0-535A-4FB2-811D-861F77F84DA4}" srcOrd="1" destOrd="0" parTransId="{11AF95F7-FE3F-42B0-B9BA-47F73893E92B}" sibTransId="{6A376A6C-4F0E-4D05-861C-9126DB97B54D}"/>
    <dgm:cxn modelId="{C4F09F6A-977D-4E3F-86BD-15AD9F1887D7}" srcId="{85160DD0-535A-4FB2-811D-861F77F84DA4}" destId="{FC528241-1710-47AB-8278-346E3B2167DE}" srcOrd="0" destOrd="0" parTransId="{5A858C9A-75A0-421C-B1B7-095BDD98F5C1}" sibTransId="{98F3690A-DA80-426D-B30B-D078E44159C0}"/>
    <dgm:cxn modelId="{4BACC650-DEB5-409C-AEA1-95579565F64C}" type="presOf" srcId="{85160DD0-535A-4FB2-811D-861F77F84DA4}" destId="{DE9B5DCD-D620-4912-8968-556B7290E585}" srcOrd="1" destOrd="0" presId="urn:microsoft.com/office/officeart/2005/8/layout/target3"/>
    <dgm:cxn modelId="{F0293651-1698-46DE-9583-01D1D8194BF5}" type="presOf" srcId="{80F5E3A1-2E47-43E2-8899-3E7903036C7A}" destId="{914E229E-B367-4EF2-ADA2-3B2D38CFDB22}" srcOrd="0" destOrd="0" presId="urn:microsoft.com/office/officeart/2005/8/layout/target3"/>
    <dgm:cxn modelId="{53148874-6AD3-4B4F-BB42-D22396FA8714}" srcId="{6357C92B-D0EF-4F69-86A9-E58BD1A0E554}" destId="{985784B4-8BB4-4C16-AFDF-F8B6468FB0F5}" srcOrd="0" destOrd="0" parTransId="{FE07AA77-7E6E-4C68-AED7-31071778F373}" sibTransId="{07DD4CDE-D73C-410C-9D72-7D57AA370A34}"/>
    <dgm:cxn modelId="{4496E374-B81A-49DA-AEB5-67ECC5BA27AC}" srcId="{83A51A1D-C460-44F0-AF96-B92303B6410C}" destId="{7999B577-DDE6-4D27-B78C-F72B6DC0FB32}" srcOrd="1" destOrd="0" parTransId="{6886003A-87F3-4B49-8D17-667DE52C3025}" sibTransId="{391BC316-DD27-4D2D-9E21-0D734B370CF9}"/>
    <dgm:cxn modelId="{E6782E86-88A5-425A-B6E3-7DC824613D1B}" type="presOf" srcId="{83A51A1D-C460-44F0-AF96-B92303B6410C}" destId="{69C87C4C-5F36-4853-941C-CA624B10AAF4}" srcOrd="1" destOrd="0" presId="urn:microsoft.com/office/officeart/2005/8/layout/target3"/>
    <dgm:cxn modelId="{0BF71B88-2262-486A-A475-48ABDDA37857}" srcId="{1BB78A4A-589B-4E58-ABD3-4B7207F7DDAC}" destId="{6357C92B-D0EF-4F69-86A9-E58BD1A0E554}" srcOrd="0" destOrd="0" parTransId="{1B819234-4E66-40C9-9F9D-775D78982F71}" sibTransId="{40B341A1-83DF-4A21-99FD-E7023C127580}"/>
    <dgm:cxn modelId="{54156A8E-749C-4E19-8AAF-CD04A7A4F68C}" type="presOf" srcId="{85160DD0-535A-4FB2-811D-861F77F84DA4}" destId="{9354D859-5D27-4A35-91FC-9778F8E87A67}" srcOrd="0" destOrd="0" presId="urn:microsoft.com/office/officeart/2005/8/layout/target3"/>
    <dgm:cxn modelId="{54D2A6A8-A64E-4EAF-850E-98CD64AAFA4A}" type="presOf" srcId="{18168CC4-6651-4FC5-BDBA-ACA190EC88E3}" destId="{914E9D4D-B683-4AAE-9040-E58D2AF21C96}" srcOrd="0" destOrd="1" presId="urn:microsoft.com/office/officeart/2005/8/layout/target3"/>
    <dgm:cxn modelId="{DB0BAEB6-DBCA-476A-9393-1A0B688B6B22}" type="presOf" srcId="{7999B577-DDE6-4D27-B78C-F72B6DC0FB32}" destId="{914E229E-B367-4EF2-ADA2-3B2D38CFDB22}" srcOrd="0" destOrd="1" presId="urn:microsoft.com/office/officeart/2005/8/layout/target3"/>
    <dgm:cxn modelId="{9FF87FBB-B596-4336-85AF-58062468EA0A}" type="presOf" srcId="{83A51A1D-C460-44F0-AF96-B92303B6410C}" destId="{2A9B44A0-3D84-4CC0-AAFC-2EFF357C31E2}" srcOrd="0" destOrd="0" presId="urn:microsoft.com/office/officeart/2005/8/layout/target3"/>
    <dgm:cxn modelId="{24F30FC7-E89D-47A5-A05C-480B18969B0D}" type="presOf" srcId="{2BC31B5E-2A77-4EE3-938C-44FC6CC9E196}" destId="{914E9D4D-B683-4AAE-9040-E58D2AF21C96}" srcOrd="0" destOrd="0" presId="urn:microsoft.com/office/officeart/2005/8/layout/target3"/>
    <dgm:cxn modelId="{5038CADB-EE5B-4ADF-9121-2954D35A25FA}" srcId="{37F7D2BE-CE37-485C-B584-7D60EA875567}" destId="{18168CC4-6651-4FC5-BDBA-ACA190EC88E3}" srcOrd="1" destOrd="0" parTransId="{64370E23-C841-435B-8901-A61F96C361D2}" sibTransId="{11D8862F-2089-4C9B-ADBA-6CE249C22426}"/>
    <dgm:cxn modelId="{99CD6FDF-544B-4828-BDC3-37B34EC799D5}" type="presOf" srcId="{6357C92B-D0EF-4F69-86A9-E58BD1A0E554}" destId="{F10710EC-9686-49C6-9A3B-D070CEF9C74E}" srcOrd="0" destOrd="0" presId="urn:microsoft.com/office/officeart/2005/8/layout/target3"/>
    <dgm:cxn modelId="{1AA87CDF-4C4C-47EF-BCCB-DA89D89888B2}" srcId="{1BB78A4A-589B-4E58-ABD3-4B7207F7DDAC}" destId="{37F7D2BE-CE37-485C-B584-7D60EA875567}" srcOrd="2" destOrd="0" parTransId="{CA30A2C5-7148-44F8-AB7D-F06079F0D3CC}" sibTransId="{961A2389-C816-46DB-9C66-E934840989A2}"/>
    <dgm:cxn modelId="{95B6D9E1-2A46-41E5-ABBC-90F97E8AC121}" type="presOf" srcId="{1BB78A4A-589B-4E58-ABD3-4B7207F7DDAC}" destId="{2E66B5BE-FF0C-4DC7-A6BC-A4716B8323F7}" srcOrd="0" destOrd="0" presId="urn:microsoft.com/office/officeart/2005/8/layout/target3"/>
    <dgm:cxn modelId="{49DCB1E6-48B9-4BA0-BFC8-5DD225BAE55E}" srcId="{83A51A1D-C460-44F0-AF96-B92303B6410C}" destId="{80F5E3A1-2E47-43E2-8899-3E7903036C7A}" srcOrd="0" destOrd="0" parTransId="{2BDB96E7-503B-49F3-B3DC-27F51D7B69C7}" sibTransId="{C369A077-6483-4BD1-B3D4-41401881CBE9}"/>
    <dgm:cxn modelId="{E31487E7-2421-45B5-BC00-69294BC2CD98}" type="presOf" srcId="{6357C92B-D0EF-4F69-86A9-E58BD1A0E554}" destId="{559F6ABB-5753-464F-B9E7-2BABCD6F4909}" srcOrd="1" destOrd="0" presId="urn:microsoft.com/office/officeart/2005/8/layout/target3"/>
    <dgm:cxn modelId="{B69481ED-769A-4E86-B582-D9D752F0F666}" srcId="{37F7D2BE-CE37-485C-B584-7D60EA875567}" destId="{2BC31B5E-2A77-4EE3-938C-44FC6CC9E196}" srcOrd="0" destOrd="0" parTransId="{91883C01-9A7E-473F-B062-71660ED5AD86}" sibTransId="{1E315CFA-D461-4F1F-AB35-4562FFEFDD1D}"/>
    <dgm:cxn modelId="{FCAE1FF5-032C-4DB8-881C-C5B9932A83F0}" type="presOf" srcId="{FC528241-1710-47AB-8278-346E3B2167DE}" destId="{435FD7D2-BC31-4CEB-B10B-22A344D0AF8A}" srcOrd="0" destOrd="0" presId="urn:microsoft.com/office/officeart/2005/8/layout/target3"/>
    <dgm:cxn modelId="{8842B9F6-F489-43F6-90E0-53AA43EB06BD}" type="presOf" srcId="{985784B4-8BB4-4C16-AFDF-F8B6468FB0F5}" destId="{2A2C94CD-9785-4F75-ADEF-D417588A01BF}" srcOrd="0" destOrd="0" presId="urn:microsoft.com/office/officeart/2005/8/layout/target3"/>
    <dgm:cxn modelId="{82678CFD-9E30-4640-A8FD-47FC0EED9BFF}" type="presParOf" srcId="{2E66B5BE-FF0C-4DC7-A6BC-A4716B8323F7}" destId="{B8D85A05-6AB4-4DE3-B346-62388B59B907}" srcOrd="0" destOrd="0" presId="urn:microsoft.com/office/officeart/2005/8/layout/target3"/>
    <dgm:cxn modelId="{ED52B895-28CD-4074-AC6D-8A8F7FA4B63C}" type="presParOf" srcId="{2E66B5BE-FF0C-4DC7-A6BC-A4716B8323F7}" destId="{2C29723D-7C7D-4029-A24D-676175EA777B}" srcOrd="1" destOrd="0" presId="urn:microsoft.com/office/officeart/2005/8/layout/target3"/>
    <dgm:cxn modelId="{4FBEAC81-C571-48C4-A800-C99D1811E24A}" type="presParOf" srcId="{2E66B5BE-FF0C-4DC7-A6BC-A4716B8323F7}" destId="{F10710EC-9686-49C6-9A3B-D070CEF9C74E}" srcOrd="2" destOrd="0" presId="urn:microsoft.com/office/officeart/2005/8/layout/target3"/>
    <dgm:cxn modelId="{122B96B4-72C5-4BFB-A835-317E28A256FB}" type="presParOf" srcId="{2E66B5BE-FF0C-4DC7-A6BC-A4716B8323F7}" destId="{3B92CC46-7C50-468B-8FDE-42BD90AC578C}" srcOrd="3" destOrd="0" presId="urn:microsoft.com/office/officeart/2005/8/layout/target3"/>
    <dgm:cxn modelId="{DD2E2E20-4E88-43A7-8F4A-FA9F77180B76}" type="presParOf" srcId="{2E66B5BE-FF0C-4DC7-A6BC-A4716B8323F7}" destId="{2A24D9A6-F3B1-4F3C-AAD5-D45ECB2ED45E}" srcOrd="4" destOrd="0" presId="urn:microsoft.com/office/officeart/2005/8/layout/target3"/>
    <dgm:cxn modelId="{84001BDF-9883-4232-9EAD-AE5A40B9E8AE}" type="presParOf" srcId="{2E66B5BE-FF0C-4DC7-A6BC-A4716B8323F7}" destId="{9354D859-5D27-4A35-91FC-9778F8E87A67}" srcOrd="5" destOrd="0" presId="urn:microsoft.com/office/officeart/2005/8/layout/target3"/>
    <dgm:cxn modelId="{CA4E461D-39FF-4066-81DE-34348AFBBE69}" type="presParOf" srcId="{2E66B5BE-FF0C-4DC7-A6BC-A4716B8323F7}" destId="{AFFCCE98-C422-4616-913A-B1FB84563CC2}" srcOrd="6" destOrd="0" presId="urn:microsoft.com/office/officeart/2005/8/layout/target3"/>
    <dgm:cxn modelId="{CD4ED31F-C7A9-411F-B8F6-01602483AA57}" type="presParOf" srcId="{2E66B5BE-FF0C-4DC7-A6BC-A4716B8323F7}" destId="{10AF486A-01B2-42A4-AED7-6553EB4BCABA}" srcOrd="7" destOrd="0" presId="urn:microsoft.com/office/officeart/2005/8/layout/target3"/>
    <dgm:cxn modelId="{0D9D003B-B7EF-49FC-B788-E07368BB7D5B}" type="presParOf" srcId="{2E66B5BE-FF0C-4DC7-A6BC-A4716B8323F7}" destId="{18D4C736-CA48-421C-92CF-AD197003CF76}" srcOrd="8" destOrd="0" presId="urn:microsoft.com/office/officeart/2005/8/layout/target3"/>
    <dgm:cxn modelId="{1D14C1A1-2CE8-49BD-A32F-1B0A90F4CA8C}" type="presParOf" srcId="{2E66B5BE-FF0C-4DC7-A6BC-A4716B8323F7}" destId="{F32C96CB-A588-47E6-BFFE-3495FE85CFF5}" srcOrd="9" destOrd="0" presId="urn:microsoft.com/office/officeart/2005/8/layout/target3"/>
    <dgm:cxn modelId="{2CBB3ED8-4506-48AB-93EC-AEE61614C1B7}" type="presParOf" srcId="{2E66B5BE-FF0C-4DC7-A6BC-A4716B8323F7}" destId="{3C245CA2-6AF6-4753-A80B-3AF37F948E7E}" srcOrd="10" destOrd="0" presId="urn:microsoft.com/office/officeart/2005/8/layout/target3"/>
    <dgm:cxn modelId="{51E63F6B-DF5C-450F-A3E5-3DBD67B972F0}" type="presParOf" srcId="{2E66B5BE-FF0C-4DC7-A6BC-A4716B8323F7}" destId="{2A9B44A0-3D84-4CC0-AAFC-2EFF357C31E2}" srcOrd="11" destOrd="0" presId="urn:microsoft.com/office/officeart/2005/8/layout/target3"/>
    <dgm:cxn modelId="{81C9D183-19BC-4795-85B0-0CB7EB868F86}" type="presParOf" srcId="{2E66B5BE-FF0C-4DC7-A6BC-A4716B8323F7}" destId="{559F6ABB-5753-464F-B9E7-2BABCD6F4909}" srcOrd="12" destOrd="0" presId="urn:microsoft.com/office/officeart/2005/8/layout/target3"/>
    <dgm:cxn modelId="{3601D4B5-7596-4B65-81B3-3A1F6C2CA391}" type="presParOf" srcId="{2E66B5BE-FF0C-4DC7-A6BC-A4716B8323F7}" destId="{2A2C94CD-9785-4F75-ADEF-D417588A01BF}" srcOrd="13" destOrd="0" presId="urn:microsoft.com/office/officeart/2005/8/layout/target3"/>
    <dgm:cxn modelId="{29D2007C-F925-4382-ADAB-41376AECB5EE}" type="presParOf" srcId="{2E66B5BE-FF0C-4DC7-A6BC-A4716B8323F7}" destId="{DE9B5DCD-D620-4912-8968-556B7290E585}" srcOrd="14" destOrd="0" presId="urn:microsoft.com/office/officeart/2005/8/layout/target3"/>
    <dgm:cxn modelId="{9D47270B-919C-4542-A5E6-0C376BBB81C4}" type="presParOf" srcId="{2E66B5BE-FF0C-4DC7-A6BC-A4716B8323F7}" destId="{435FD7D2-BC31-4CEB-B10B-22A344D0AF8A}" srcOrd="15" destOrd="0" presId="urn:microsoft.com/office/officeart/2005/8/layout/target3"/>
    <dgm:cxn modelId="{716CFC80-94BE-47AF-95EA-5970244A8998}" type="presParOf" srcId="{2E66B5BE-FF0C-4DC7-A6BC-A4716B8323F7}" destId="{6E58E835-FC08-4383-B22B-D45DE2B1A3CD}" srcOrd="16" destOrd="0" presId="urn:microsoft.com/office/officeart/2005/8/layout/target3"/>
    <dgm:cxn modelId="{3C3B2EC7-6C73-4E46-A315-CD228AA91DB0}" type="presParOf" srcId="{2E66B5BE-FF0C-4DC7-A6BC-A4716B8323F7}" destId="{914E9D4D-B683-4AAE-9040-E58D2AF21C96}" srcOrd="17" destOrd="0" presId="urn:microsoft.com/office/officeart/2005/8/layout/target3"/>
    <dgm:cxn modelId="{8E98359C-E138-489D-9A2D-048CC3B26F11}" type="presParOf" srcId="{2E66B5BE-FF0C-4DC7-A6BC-A4716B8323F7}" destId="{69C87C4C-5F36-4853-941C-CA624B10AAF4}" srcOrd="18" destOrd="0" presId="urn:microsoft.com/office/officeart/2005/8/layout/target3"/>
    <dgm:cxn modelId="{560052F0-CFBB-40BD-8635-F49C0D94E42E}" type="presParOf" srcId="{2E66B5BE-FF0C-4DC7-A6BC-A4716B8323F7}" destId="{914E229E-B367-4EF2-ADA2-3B2D38CFDB2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5DBA60-8417-40DC-87EB-BB7B77CEB1B6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683164-02A3-4467-91CC-662750E59F07}">
      <dgm:prSet phldrT="[Text]"/>
      <dgm:spPr/>
      <dgm:t>
        <a:bodyPr/>
        <a:lstStyle/>
        <a:p>
          <a:r>
            <a:rPr lang="en-US" dirty="0"/>
            <a:t>Assessment Support Structures </a:t>
          </a:r>
        </a:p>
      </dgm:t>
      <dgm:extLst>
        <a:ext uri="{E40237B7-FDA0-4F09-8148-C483321AD2D9}">
          <dgm14:cNvPr xmlns:dgm14="http://schemas.microsoft.com/office/drawing/2010/diagram" id="0" name="" descr="Image indicating the services that support assessment including WIDS, Blackboard Learn, Assessment Committte, Academic Service " title="Assesment Support Structures "/>
        </a:ext>
      </dgm:extLst>
    </dgm:pt>
    <dgm:pt modelId="{DBA93607-D6D5-4AAD-BB89-9E88D70D1970}" type="parTrans" cxnId="{8DC76BDD-8446-4DE3-9954-5D8FFA3F94D6}">
      <dgm:prSet/>
      <dgm:spPr/>
      <dgm:t>
        <a:bodyPr/>
        <a:lstStyle/>
        <a:p>
          <a:endParaRPr lang="en-US"/>
        </a:p>
      </dgm:t>
    </dgm:pt>
    <dgm:pt modelId="{D635C92F-3B21-4BEA-9B2D-1FBAE065C9AA}" type="sibTrans" cxnId="{8DC76BDD-8446-4DE3-9954-5D8FFA3F94D6}">
      <dgm:prSet/>
      <dgm:spPr/>
      <dgm:t>
        <a:bodyPr/>
        <a:lstStyle/>
        <a:p>
          <a:endParaRPr lang="en-US"/>
        </a:p>
      </dgm:t>
    </dgm:pt>
    <dgm:pt modelId="{21BD4ADE-C41C-4676-A354-9C78BE78B937}">
      <dgm:prSet phldrT="[Text]"/>
      <dgm:spPr/>
      <dgm:t>
        <a:bodyPr/>
        <a:lstStyle/>
        <a:p>
          <a:r>
            <a:rPr lang="en-US" dirty="0"/>
            <a:t>WIDS</a:t>
          </a:r>
        </a:p>
      </dgm:t>
      <dgm:extLst>
        <a:ext uri="{E40237B7-FDA0-4F09-8148-C483321AD2D9}">
          <dgm14:cNvPr xmlns:dgm14="http://schemas.microsoft.com/office/drawing/2010/diagram" id="0" name="" descr="WIDS" title="WIDS"/>
        </a:ext>
      </dgm:extLst>
    </dgm:pt>
    <dgm:pt modelId="{D70AD1AE-21B8-40D1-9E95-BB9A3FE8254F}" type="parTrans" cxnId="{884A22E5-7FDD-423A-B7B3-D70C1CDA0472}">
      <dgm:prSet/>
      <dgm:spPr/>
      <dgm:t>
        <a:bodyPr/>
        <a:lstStyle/>
        <a:p>
          <a:endParaRPr lang="en-US"/>
        </a:p>
      </dgm:t>
    </dgm:pt>
    <dgm:pt modelId="{8BD68C32-4332-463A-ABEF-846DD404F995}" type="sibTrans" cxnId="{884A22E5-7FDD-423A-B7B3-D70C1CDA0472}">
      <dgm:prSet/>
      <dgm:spPr/>
      <dgm:t>
        <a:bodyPr/>
        <a:lstStyle/>
        <a:p>
          <a:endParaRPr lang="en-US"/>
        </a:p>
      </dgm:t>
    </dgm:pt>
    <dgm:pt modelId="{4DA75053-14C6-43B1-BA20-D11EFEFB2C9C}">
      <dgm:prSet phldrT="[Text]"/>
      <dgm:spPr/>
      <dgm:t>
        <a:bodyPr/>
        <a:lstStyle/>
        <a:p>
          <a:r>
            <a:rPr lang="en-US" dirty="0"/>
            <a:t>Blackboard</a:t>
          </a:r>
        </a:p>
      </dgm:t>
      <dgm:extLst>
        <a:ext uri="{E40237B7-FDA0-4F09-8148-C483321AD2D9}">
          <dgm14:cNvPr xmlns:dgm14="http://schemas.microsoft.com/office/drawing/2010/diagram" id="0" name="" descr="Blackboard" title="Blackboard "/>
        </a:ext>
      </dgm:extLst>
    </dgm:pt>
    <dgm:pt modelId="{B1AAB105-A6B6-4F48-85F5-887713E96618}" type="parTrans" cxnId="{73866600-F20A-4480-A347-BD3F83C2DC9F}">
      <dgm:prSet/>
      <dgm:spPr/>
      <dgm:t>
        <a:bodyPr/>
        <a:lstStyle/>
        <a:p>
          <a:endParaRPr lang="en-US"/>
        </a:p>
      </dgm:t>
    </dgm:pt>
    <dgm:pt modelId="{B81AC63D-8132-420B-8AD8-349E25B7A7DE}" type="sibTrans" cxnId="{73866600-F20A-4480-A347-BD3F83C2DC9F}">
      <dgm:prSet/>
      <dgm:spPr/>
      <dgm:t>
        <a:bodyPr/>
        <a:lstStyle/>
        <a:p>
          <a:endParaRPr lang="en-US"/>
        </a:p>
      </dgm:t>
    </dgm:pt>
    <dgm:pt modelId="{E7F387FB-9AF1-40EE-9C36-5FA442815541}">
      <dgm:prSet phldrT="[Text]"/>
      <dgm:spPr/>
      <dgm:t>
        <a:bodyPr/>
        <a:lstStyle/>
        <a:p>
          <a:r>
            <a:rPr lang="en-US" dirty="0"/>
            <a:t>Assessment Committee</a:t>
          </a:r>
        </a:p>
      </dgm:t>
      <dgm:extLst>
        <a:ext uri="{E40237B7-FDA0-4F09-8148-C483321AD2D9}">
          <dgm14:cNvPr xmlns:dgm14="http://schemas.microsoft.com/office/drawing/2010/diagram" id="0" name="" descr="Assessment Committee" title="Assessment Commmittee"/>
        </a:ext>
      </dgm:extLst>
    </dgm:pt>
    <dgm:pt modelId="{57551CAA-04C5-4F5A-BE87-54B3620721D9}" type="parTrans" cxnId="{432439C4-6BD9-4EB4-913B-860B71619739}">
      <dgm:prSet/>
      <dgm:spPr/>
      <dgm:t>
        <a:bodyPr/>
        <a:lstStyle/>
        <a:p>
          <a:endParaRPr lang="en-US"/>
        </a:p>
      </dgm:t>
    </dgm:pt>
    <dgm:pt modelId="{FF0C3959-DE3F-447F-8047-B0D2470E8C3C}" type="sibTrans" cxnId="{432439C4-6BD9-4EB4-913B-860B71619739}">
      <dgm:prSet/>
      <dgm:spPr/>
      <dgm:t>
        <a:bodyPr/>
        <a:lstStyle/>
        <a:p>
          <a:endParaRPr lang="en-US"/>
        </a:p>
      </dgm:t>
    </dgm:pt>
    <dgm:pt modelId="{FC804B6F-C2ED-4F05-BBD7-1BEB17886C64}">
      <dgm:prSet phldrT="[Text]"/>
      <dgm:spPr/>
      <dgm:t>
        <a:bodyPr/>
        <a:lstStyle/>
        <a:p>
          <a:r>
            <a:rPr lang="en-US" dirty="0"/>
            <a:t>Director of Assessment </a:t>
          </a:r>
        </a:p>
      </dgm:t>
      <dgm:extLst>
        <a:ext uri="{E40237B7-FDA0-4F09-8148-C483321AD2D9}">
          <dgm14:cNvPr xmlns:dgm14="http://schemas.microsoft.com/office/drawing/2010/diagram" id="0" name="" descr="Academic Services " title="Academic Services "/>
        </a:ext>
      </dgm:extLst>
    </dgm:pt>
    <dgm:pt modelId="{B4F35EFE-9DF8-4E8C-A665-E02D69846AEF}" type="parTrans" cxnId="{A1DB3DF9-654C-4ECC-ADF8-9ECC3F504AAA}">
      <dgm:prSet/>
      <dgm:spPr/>
      <dgm:t>
        <a:bodyPr/>
        <a:lstStyle/>
        <a:p>
          <a:endParaRPr lang="en-US"/>
        </a:p>
      </dgm:t>
    </dgm:pt>
    <dgm:pt modelId="{D145DD53-FF27-462A-87ED-E66B52F9F605}" type="sibTrans" cxnId="{A1DB3DF9-654C-4ECC-ADF8-9ECC3F504AAA}">
      <dgm:prSet/>
      <dgm:spPr/>
      <dgm:t>
        <a:bodyPr/>
        <a:lstStyle/>
        <a:p>
          <a:endParaRPr lang="en-US"/>
        </a:p>
      </dgm:t>
    </dgm:pt>
    <dgm:pt modelId="{F57ED585-A214-4A90-B49E-38270DD5C2F5}" type="pres">
      <dgm:prSet presAssocID="{0A5DBA60-8417-40DC-87EB-BB7B77CEB1B6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D35FA8FE-6900-423C-955A-548E65AA5658}" type="pres">
      <dgm:prSet presAssocID="{AC683164-02A3-4467-91CC-662750E59F07}" presName="Parent" presStyleLbl="node1" presStyleIdx="0" presStyleCnt="2">
        <dgm:presLayoutVars>
          <dgm:chMax val="4"/>
          <dgm:chPref val="3"/>
        </dgm:presLayoutVars>
      </dgm:prSet>
      <dgm:spPr/>
    </dgm:pt>
    <dgm:pt modelId="{CB49C8C4-6539-4F18-B757-6DA367A87433}" type="pres">
      <dgm:prSet presAssocID="{21BD4ADE-C41C-4676-A354-9C78BE78B937}" presName="Accent" presStyleLbl="node1" presStyleIdx="1" presStyleCnt="2"/>
      <dgm:spPr/>
      <dgm:extLst>
        <a:ext uri="{E40237B7-FDA0-4F09-8148-C483321AD2D9}">
          <dgm14:cNvPr xmlns:dgm14="http://schemas.microsoft.com/office/drawing/2010/diagram" id="0" name="" descr="Image that indicates the support structures available at the college for assessment include WIDS, Blackboard, Assessment Committee, and Academic Services&#10;" title="Assessment Support Structures "/>
        </a:ext>
      </dgm:extLst>
    </dgm:pt>
    <dgm:pt modelId="{E298DF88-B18F-4053-8EA8-90198AA49304}" type="pres">
      <dgm:prSet presAssocID="{21BD4ADE-C41C-4676-A354-9C78BE78B937}" presName="Image1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DS Logo" title="WIDS Logo"/>
        </a:ext>
      </dgm:extLst>
    </dgm:pt>
    <dgm:pt modelId="{1D757FBE-A25E-4C4B-A002-8AA7B0B6AAF3}" type="pres">
      <dgm:prSet presAssocID="{21BD4ADE-C41C-4676-A354-9C78BE78B937}" presName="Child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A78A740-4EDB-4393-9333-40F3B29AE120}" type="pres">
      <dgm:prSet presAssocID="{4DA75053-14C6-43B1-BA20-D11EFEFB2C9C}" presName="Image2" presStyleCnt="0"/>
      <dgm:spPr/>
    </dgm:pt>
    <dgm:pt modelId="{710147FA-7CC6-4F17-AE1A-078DD7EB8C0C}" type="pres">
      <dgm:prSet presAssocID="{4DA75053-14C6-43B1-BA20-D11EFEFB2C9C}" presName="Imag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age of the Blackboard Logo" title="Blackboard Logo "/>
        </a:ext>
      </dgm:extLst>
    </dgm:pt>
    <dgm:pt modelId="{6D28EBCB-6F15-47C3-BF1D-ABA6A924EA6C}" type="pres">
      <dgm:prSet presAssocID="{4DA75053-14C6-43B1-BA20-D11EFEFB2C9C}" presName="Child2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71FAE6B-1607-4BEF-B46E-9B25EC10E6D1}" type="pres">
      <dgm:prSet presAssocID="{E7F387FB-9AF1-40EE-9C36-5FA442815541}" presName="Image3" presStyleCnt="0"/>
      <dgm:spPr/>
    </dgm:pt>
    <dgm:pt modelId="{EDB0511E-10BC-4F43-9603-32484179747A}" type="pres">
      <dgm:prSet presAssocID="{E7F387FB-9AF1-40EE-9C36-5FA442815541}" presName="Imag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age of stick people to represent the assessment committee" title="Assessment Committee image"/>
        </a:ext>
      </dgm:extLst>
    </dgm:pt>
    <dgm:pt modelId="{F3B25CBB-6B05-40AB-8C64-82F9AED6681C}" type="pres">
      <dgm:prSet presAssocID="{E7F387FB-9AF1-40EE-9C36-5FA442815541}" presName="Child3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2D7F236-070E-48E4-A86F-942D9E52CAB7}" type="pres">
      <dgm:prSet presAssocID="{FC804B6F-C2ED-4F05-BBD7-1BEB17886C64}" presName="Image4" presStyleCnt="0"/>
      <dgm:spPr/>
    </dgm:pt>
    <dgm:pt modelId="{CE290109-DF25-4A7B-8075-0EEE5840593E}" type="pres">
      <dgm:prSet presAssocID="{FC804B6F-C2ED-4F05-BBD7-1BEB17886C64}" presName="Image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2000" r="-2000"/>
          </a:stretch>
        </a:blipFill>
      </dgm:spPr>
      <dgm:extLst/>
    </dgm:pt>
    <dgm:pt modelId="{72159F09-6690-4C49-93CF-9513E029C888}" type="pres">
      <dgm:prSet presAssocID="{FC804B6F-C2ED-4F05-BBD7-1BEB17886C64}" presName="Child4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3866600-F20A-4480-A347-BD3F83C2DC9F}" srcId="{AC683164-02A3-4467-91CC-662750E59F07}" destId="{4DA75053-14C6-43B1-BA20-D11EFEFB2C9C}" srcOrd="1" destOrd="0" parTransId="{B1AAB105-A6B6-4F48-85F5-887713E96618}" sibTransId="{B81AC63D-8132-420B-8AD8-349E25B7A7DE}"/>
    <dgm:cxn modelId="{370DA00D-25B5-431C-BE9F-B7DD1DAB868C}" type="presOf" srcId="{4DA75053-14C6-43B1-BA20-D11EFEFB2C9C}" destId="{6D28EBCB-6F15-47C3-BF1D-ABA6A924EA6C}" srcOrd="0" destOrd="0" presId="urn:microsoft.com/office/officeart/2011/layout/RadialPictureList"/>
    <dgm:cxn modelId="{8578F03A-8B7C-4608-AAF7-CB662D7E9FC7}" type="presOf" srcId="{21BD4ADE-C41C-4676-A354-9C78BE78B937}" destId="{1D757FBE-A25E-4C4B-A002-8AA7B0B6AAF3}" srcOrd="0" destOrd="0" presId="urn:microsoft.com/office/officeart/2011/layout/RadialPictureList"/>
    <dgm:cxn modelId="{9B0CB740-7D0B-4BAF-B0FE-8D683331F9CE}" type="presOf" srcId="{FC804B6F-C2ED-4F05-BBD7-1BEB17886C64}" destId="{72159F09-6690-4C49-93CF-9513E029C888}" srcOrd="0" destOrd="0" presId="urn:microsoft.com/office/officeart/2011/layout/RadialPictureList"/>
    <dgm:cxn modelId="{70A5266F-F417-4FEE-B817-D74809587DB4}" type="presOf" srcId="{E7F387FB-9AF1-40EE-9C36-5FA442815541}" destId="{F3B25CBB-6B05-40AB-8C64-82F9AED6681C}" srcOrd="0" destOrd="0" presId="urn:microsoft.com/office/officeart/2011/layout/RadialPictureList"/>
    <dgm:cxn modelId="{9D552381-68C5-43D0-8664-076EA3B858ED}" type="presOf" srcId="{0A5DBA60-8417-40DC-87EB-BB7B77CEB1B6}" destId="{F57ED585-A214-4A90-B49E-38270DD5C2F5}" srcOrd="0" destOrd="0" presId="urn:microsoft.com/office/officeart/2011/layout/RadialPictureList"/>
    <dgm:cxn modelId="{A42D7883-1482-445A-98B1-B5AB8B9BB9A0}" type="presOf" srcId="{AC683164-02A3-4467-91CC-662750E59F07}" destId="{D35FA8FE-6900-423C-955A-548E65AA5658}" srcOrd="0" destOrd="0" presId="urn:microsoft.com/office/officeart/2011/layout/RadialPictureList"/>
    <dgm:cxn modelId="{432439C4-6BD9-4EB4-913B-860B71619739}" srcId="{AC683164-02A3-4467-91CC-662750E59F07}" destId="{E7F387FB-9AF1-40EE-9C36-5FA442815541}" srcOrd="2" destOrd="0" parTransId="{57551CAA-04C5-4F5A-BE87-54B3620721D9}" sibTransId="{FF0C3959-DE3F-447F-8047-B0D2470E8C3C}"/>
    <dgm:cxn modelId="{8DC76BDD-8446-4DE3-9954-5D8FFA3F94D6}" srcId="{0A5DBA60-8417-40DC-87EB-BB7B77CEB1B6}" destId="{AC683164-02A3-4467-91CC-662750E59F07}" srcOrd="0" destOrd="0" parTransId="{DBA93607-D6D5-4AAD-BB89-9E88D70D1970}" sibTransId="{D635C92F-3B21-4BEA-9B2D-1FBAE065C9AA}"/>
    <dgm:cxn modelId="{884A22E5-7FDD-423A-B7B3-D70C1CDA0472}" srcId="{AC683164-02A3-4467-91CC-662750E59F07}" destId="{21BD4ADE-C41C-4676-A354-9C78BE78B937}" srcOrd="0" destOrd="0" parTransId="{D70AD1AE-21B8-40D1-9E95-BB9A3FE8254F}" sibTransId="{8BD68C32-4332-463A-ABEF-846DD404F995}"/>
    <dgm:cxn modelId="{A1DB3DF9-654C-4ECC-ADF8-9ECC3F504AAA}" srcId="{AC683164-02A3-4467-91CC-662750E59F07}" destId="{FC804B6F-C2ED-4F05-BBD7-1BEB17886C64}" srcOrd="3" destOrd="0" parTransId="{B4F35EFE-9DF8-4E8C-A665-E02D69846AEF}" sibTransId="{D145DD53-FF27-462A-87ED-E66B52F9F605}"/>
    <dgm:cxn modelId="{233CF258-0F86-42EA-BC1F-467F06DBFE0F}" type="presParOf" srcId="{F57ED585-A214-4A90-B49E-38270DD5C2F5}" destId="{D35FA8FE-6900-423C-955A-548E65AA5658}" srcOrd="0" destOrd="0" presId="urn:microsoft.com/office/officeart/2011/layout/RadialPictureList"/>
    <dgm:cxn modelId="{3D11FD7B-DE49-495F-9238-16F66181E6A1}" type="presParOf" srcId="{F57ED585-A214-4A90-B49E-38270DD5C2F5}" destId="{CB49C8C4-6539-4F18-B757-6DA367A87433}" srcOrd="1" destOrd="0" presId="urn:microsoft.com/office/officeart/2011/layout/RadialPictureList"/>
    <dgm:cxn modelId="{565D6C47-D049-4ACC-8246-1C41E541CF15}" type="presParOf" srcId="{F57ED585-A214-4A90-B49E-38270DD5C2F5}" destId="{E298DF88-B18F-4053-8EA8-90198AA49304}" srcOrd="2" destOrd="0" presId="urn:microsoft.com/office/officeart/2011/layout/RadialPictureList"/>
    <dgm:cxn modelId="{FE620D52-7A97-47BB-93B7-5E3BF328F9D2}" type="presParOf" srcId="{F57ED585-A214-4A90-B49E-38270DD5C2F5}" destId="{1D757FBE-A25E-4C4B-A002-8AA7B0B6AAF3}" srcOrd="3" destOrd="0" presId="urn:microsoft.com/office/officeart/2011/layout/RadialPictureList"/>
    <dgm:cxn modelId="{1CEDF7E6-A043-4254-9423-35E5822AEBED}" type="presParOf" srcId="{F57ED585-A214-4A90-B49E-38270DD5C2F5}" destId="{BA78A740-4EDB-4393-9333-40F3B29AE120}" srcOrd="4" destOrd="0" presId="urn:microsoft.com/office/officeart/2011/layout/RadialPictureList"/>
    <dgm:cxn modelId="{F9B51ACA-1218-47AB-AD07-2ADB6AF7BF55}" type="presParOf" srcId="{BA78A740-4EDB-4393-9333-40F3B29AE120}" destId="{710147FA-7CC6-4F17-AE1A-078DD7EB8C0C}" srcOrd="0" destOrd="0" presId="urn:microsoft.com/office/officeart/2011/layout/RadialPictureList"/>
    <dgm:cxn modelId="{4BD55A67-E72B-4953-B3DE-7605097CF9CE}" type="presParOf" srcId="{F57ED585-A214-4A90-B49E-38270DD5C2F5}" destId="{6D28EBCB-6F15-47C3-BF1D-ABA6A924EA6C}" srcOrd="5" destOrd="0" presId="urn:microsoft.com/office/officeart/2011/layout/RadialPictureList"/>
    <dgm:cxn modelId="{C8A514DC-2BFD-44F2-AD3E-BB39BC0CDC18}" type="presParOf" srcId="{F57ED585-A214-4A90-B49E-38270DD5C2F5}" destId="{071FAE6B-1607-4BEF-B46E-9B25EC10E6D1}" srcOrd="6" destOrd="0" presId="urn:microsoft.com/office/officeart/2011/layout/RadialPictureList"/>
    <dgm:cxn modelId="{629CC6D2-5141-4DF6-AFCF-CE86C9EA1EF4}" type="presParOf" srcId="{071FAE6B-1607-4BEF-B46E-9B25EC10E6D1}" destId="{EDB0511E-10BC-4F43-9603-32484179747A}" srcOrd="0" destOrd="0" presId="urn:microsoft.com/office/officeart/2011/layout/RadialPictureList"/>
    <dgm:cxn modelId="{C66F09D0-42B8-4329-9DD9-C0A74A23DA87}" type="presParOf" srcId="{F57ED585-A214-4A90-B49E-38270DD5C2F5}" destId="{F3B25CBB-6B05-40AB-8C64-82F9AED6681C}" srcOrd="7" destOrd="0" presId="urn:microsoft.com/office/officeart/2011/layout/RadialPictureList"/>
    <dgm:cxn modelId="{546097AE-9EEC-42A0-961B-9CBA374149D3}" type="presParOf" srcId="{F57ED585-A214-4A90-B49E-38270DD5C2F5}" destId="{92D7F236-070E-48E4-A86F-942D9E52CAB7}" srcOrd="8" destOrd="0" presId="urn:microsoft.com/office/officeart/2011/layout/RadialPictureList"/>
    <dgm:cxn modelId="{0AB5919B-348B-4F63-A691-E30EDBBD9D00}" type="presParOf" srcId="{92D7F236-070E-48E4-A86F-942D9E52CAB7}" destId="{CE290109-DF25-4A7B-8075-0EEE5840593E}" srcOrd="0" destOrd="0" presId="urn:microsoft.com/office/officeart/2011/layout/RadialPictureList"/>
    <dgm:cxn modelId="{76D46DBB-2496-426D-A55C-24FC86D8000A}" type="presParOf" srcId="{F57ED585-A214-4A90-B49E-38270DD5C2F5}" destId="{72159F09-6690-4C49-93CF-9513E029C888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3160C-B945-4B34-B57E-CC4EDD85F149}">
      <dsp:nvSpPr>
        <dsp:cNvPr id="0" name=""/>
        <dsp:cNvSpPr/>
      </dsp:nvSpPr>
      <dsp:spPr>
        <a:xfrm rot="10800000">
          <a:off x="0" y="0"/>
          <a:ext cx="8130906" cy="2436223"/>
        </a:xfrm>
        <a:prstGeom prst="trapezoid">
          <a:avLst>
            <a:gd name="adj" fmla="val 834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Student Learning Outcomes</a:t>
          </a:r>
        </a:p>
      </dsp:txBody>
      <dsp:txXfrm rot="-10800000">
        <a:off x="1422908" y="0"/>
        <a:ext cx="5285088" cy="2436223"/>
      </dsp:txXfrm>
    </dsp:sp>
    <dsp:sp modelId="{1F0CDDF5-68F3-416A-8CC6-19BDCB071386}">
      <dsp:nvSpPr>
        <dsp:cNvPr id="0" name=""/>
        <dsp:cNvSpPr/>
      </dsp:nvSpPr>
      <dsp:spPr>
        <a:xfrm rot="10800000">
          <a:off x="2032726" y="2436223"/>
          <a:ext cx="4065453" cy="2436223"/>
        </a:xfrm>
        <a:prstGeom prst="trapezoid">
          <a:avLst>
            <a:gd name="adj" fmla="val 834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Program/Discipline Outcomes</a:t>
          </a:r>
        </a:p>
      </dsp:txBody>
      <dsp:txXfrm rot="-10800000">
        <a:off x="2032726" y="2436223"/>
        <a:ext cx="4065453" cy="2436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B523E-346F-4E60-AB01-74E79031F880}">
      <dsp:nvSpPr>
        <dsp:cNvPr id="0" name=""/>
        <dsp:cNvSpPr/>
      </dsp:nvSpPr>
      <dsp:spPr>
        <a:xfrm>
          <a:off x="2694943" y="795"/>
          <a:ext cx="1993717" cy="1993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3"/>
              </a:solidFill>
            </a:rPr>
            <a:t>Summer: </a:t>
          </a:r>
          <a:r>
            <a:rPr lang="en-US" sz="1400" kern="1200" dirty="0">
              <a:solidFill>
                <a:schemeClr val="accent3"/>
              </a:solidFill>
            </a:rPr>
            <a:t>Data Analyzed, Plan Created</a:t>
          </a:r>
        </a:p>
      </dsp:txBody>
      <dsp:txXfrm>
        <a:off x="2986916" y="292768"/>
        <a:ext cx="1409771" cy="1409771"/>
      </dsp:txXfrm>
    </dsp:sp>
    <dsp:sp modelId="{85982402-2C3C-4A81-B51E-DBD75A6A513E}">
      <dsp:nvSpPr>
        <dsp:cNvPr id="0" name=""/>
        <dsp:cNvSpPr/>
      </dsp:nvSpPr>
      <dsp:spPr>
        <a:xfrm rot="3600000">
          <a:off x="4167675" y="1945590"/>
          <a:ext cx="531324" cy="672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207524" y="2011145"/>
        <a:ext cx="371927" cy="403727"/>
      </dsp:txXfrm>
    </dsp:sp>
    <dsp:sp modelId="{F0A9B065-F234-42CB-8F6A-A1CEC4A3F900}">
      <dsp:nvSpPr>
        <dsp:cNvPr id="0" name=""/>
        <dsp:cNvSpPr/>
      </dsp:nvSpPr>
      <dsp:spPr>
        <a:xfrm>
          <a:off x="4193051" y="2595594"/>
          <a:ext cx="1993717" cy="1993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3"/>
              </a:solidFill>
            </a:rPr>
            <a:t>Fall: </a:t>
          </a:r>
          <a:r>
            <a:rPr lang="en-US" sz="1400" kern="1200" dirty="0">
              <a:solidFill>
                <a:schemeClr val="accent3"/>
              </a:solidFill>
            </a:rPr>
            <a:t>Plan implemented </a:t>
          </a:r>
        </a:p>
      </dsp:txBody>
      <dsp:txXfrm>
        <a:off x="4485024" y="2887567"/>
        <a:ext cx="1409771" cy="1409771"/>
      </dsp:txXfrm>
    </dsp:sp>
    <dsp:sp modelId="{5C222FF2-E70B-4164-AE4F-14D7D1D04CE2}">
      <dsp:nvSpPr>
        <dsp:cNvPr id="0" name=""/>
        <dsp:cNvSpPr/>
      </dsp:nvSpPr>
      <dsp:spPr>
        <a:xfrm rot="10800000">
          <a:off x="3441177" y="3256013"/>
          <a:ext cx="531324" cy="672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10800000">
        <a:off x="3600574" y="3390589"/>
        <a:ext cx="371927" cy="403727"/>
      </dsp:txXfrm>
    </dsp:sp>
    <dsp:sp modelId="{306DAB3D-ECD8-4BE8-BF6E-ACAC8A8E429A}">
      <dsp:nvSpPr>
        <dsp:cNvPr id="0" name=""/>
        <dsp:cNvSpPr/>
      </dsp:nvSpPr>
      <dsp:spPr>
        <a:xfrm>
          <a:off x="1196835" y="2595594"/>
          <a:ext cx="1993717" cy="1993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accent3"/>
              </a:solidFill>
            </a:rPr>
            <a:t>Spring: </a:t>
          </a:r>
          <a:r>
            <a:rPr lang="en-US" sz="1900" kern="1200" dirty="0">
              <a:solidFill>
                <a:schemeClr val="accent3"/>
              </a:solidFill>
            </a:rPr>
            <a:t>Plan Implemented</a:t>
          </a:r>
        </a:p>
      </dsp:txBody>
      <dsp:txXfrm>
        <a:off x="1488808" y="2887567"/>
        <a:ext cx="1409771" cy="1409771"/>
      </dsp:txXfrm>
    </dsp:sp>
    <dsp:sp modelId="{5AF5D0F0-327C-4D0F-9556-D79B6A8E6DBE}">
      <dsp:nvSpPr>
        <dsp:cNvPr id="0" name=""/>
        <dsp:cNvSpPr/>
      </dsp:nvSpPr>
      <dsp:spPr>
        <a:xfrm rot="18000000">
          <a:off x="2669567" y="1971636"/>
          <a:ext cx="531324" cy="672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709416" y="2175233"/>
        <a:ext cx="371927" cy="403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85A05-6AB4-4DE3-B346-62388B59B907}">
      <dsp:nvSpPr>
        <dsp:cNvPr id="0" name=""/>
        <dsp:cNvSpPr/>
      </dsp:nvSpPr>
      <dsp:spPr>
        <a:xfrm>
          <a:off x="0" y="167393"/>
          <a:ext cx="4803267" cy="48032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710EC-9686-49C6-9A3B-D070CEF9C74E}">
      <dsp:nvSpPr>
        <dsp:cNvPr id="0" name=""/>
        <dsp:cNvSpPr/>
      </dsp:nvSpPr>
      <dsp:spPr>
        <a:xfrm>
          <a:off x="2401633" y="167393"/>
          <a:ext cx="5603812" cy="48032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Communication</a:t>
          </a:r>
        </a:p>
      </dsp:txBody>
      <dsp:txXfrm>
        <a:off x="2401633" y="167393"/>
        <a:ext cx="2801906" cy="1020694"/>
      </dsp:txXfrm>
    </dsp:sp>
    <dsp:sp modelId="{2A24D9A6-F3B1-4F3C-AAD5-D45ECB2ED45E}">
      <dsp:nvSpPr>
        <dsp:cNvPr id="0" name=""/>
        <dsp:cNvSpPr/>
      </dsp:nvSpPr>
      <dsp:spPr>
        <a:xfrm>
          <a:off x="630428" y="1188088"/>
          <a:ext cx="3542409" cy="35424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4D859-5D27-4A35-91FC-9778F8E87A67}">
      <dsp:nvSpPr>
        <dsp:cNvPr id="0" name=""/>
        <dsp:cNvSpPr/>
      </dsp:nvSpPr>
      <dsp:spPr>
        <a:xfrm>
          <a:off x="2401633" y="1188088"/>
          <a:ext cx="5603812" cy="35424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Analysis</a:t>
          </a:r>
        </a:p>
      </dsp:txBody>
      <dsp:txXfrm>
        <a:off x="2401633" y="1188088"/>
        <a:ext cx="2801906" cy="1020694"/>
      </dsp:txXfrm>
    </dsp:sp>
    <dsp:sp modelId="{10AF486A-01B2-42A4-AED7-6553EB4BCABA}">
      <dsp:nvSpPr>
        <dsp:cNvPr id="0" name=""/>
        <dsp:cNvSpPr/>
      </dsp:nvSpPr>
      <dsp:spPr>
        <a:xfrm>
          <a:off x="1260857" y="2208782"/>
          <a:ext cx="2281552" cy="22815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4C736-CA48-421C-92CF-AD197003CF76}">
      <dsp:nvSpPr>
        <dsp:cNvPr id="0" name=""/>
        <dsp:cNvSpPr/>
      </dsp:nvSpPr>
      <dsp:spPr>
        <a:xfrm>
          <a:off x="2401633" y="2208782"/>
          <a:ext cx="5603812" cy="2281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Technology </a:t>
          </a:r>
        </a:p>
      </dsp:txBody>
      <dsp:txXfrm>
        <a:off x="2401633" y="2208782"/>
        <a:ext cx="2801906" cy="1020694"/>
      </dsp:txXfrm>
    </dsp:sp>
    <dsp:sp modelId="{3C245CA2-6AF6-4753-A80B-3AF37F948E7E}">
      <dsp:nvSpPr>
        <dsp:cNvPr id="0" name=""/>
        <dsp:cNvSpPr/>
      </dsp:nvSpPr>
      <dsp:spPr>
        <a:xfrm>
          <a:off x="1891286" y="3229476"/>
          <a:ext cx="1020694" cy="10206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B44A0-3D84-4CC0-AAFC-2EFF357C31E2}">
      <dsp:nvSpPr>
        <dsp:cNvPr id="0" name=""/>
        <dsp:cNvSpPr/>
      </dsp:nvSpPr>
      <dsp:spPr>
        <a:xfrm>
          <a:off x="2401633" y="3229476"/>
          <a:ext cx="5603812" cy="1020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Expertise</a:t>
          </a:r>
        </a:p>
      </dsp:txBody>
      <dsp:txXfrm>
        <a:off x="2401633" y="3229476"/>
        <a:ext cx="2801906" cy="1020694"/>
      </dsp:txXfrm>
    </dsp:sp>
    <dsp:sp modelId="{2A2C94CD-9785-4F75-ADEF-D417588A01BF}">
      <dsp:nvSpPr>
        <dsp:cNvPr id="0" name=""/>
        <dsp:cNvSpPr/>
      </dsp:nvSpPr>
      <dsp:spPr>
        <a:xfrm>
          <a:off x="5203539" y="167393"/>
          <a:ext cx="2801906" cy="10206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Communication Skills </a:t>
          </a:r>
        </a:p>
      </dsp:txBody>
      <dsp:txXfrm>
        <a:off x="5203539" y="167393"/>
        <a:ext cx="2801906" cy="1020694"/>
      </dsp:txXfrm>
    </dsp:sp>
    <dsp:sp modelId="{435FD7D2-BC31-4CEB-B10B-22A344D0AF8A}">
      <dsp:nvSpPr>
        <dsp:cNvPr id="0" name=""/>
        <dsp:cNvSpPr/>
      </dsp:nvSpPr>
      <dsp:spPr>
        <a:xfrm>
          <a:off x="5203539" y="1188088"/>
          <a:ext cx="2801906" cy="10206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Problem Solving Skills</a:t>
          </a:r>
        </a:p>
      </dsp:txBody>
      <dsp:txXfrm>
        <a:off x="5203539" y="1188088"/>
        <a:ext cx="2801906" cy="1020694"/>
      </dsp:txXfrm>
    </dsp:sp>
    <dsp:sp modelId="{914E9D4D-B683-4AAE-9040-E58D2AF21C96}">
      <dsp:nvSpPr>
        <dsp:cNvPr id="0" name=""/>
        <dsp:cNvSpPr/>
      </dsp:nvSpPr>
      <dsp:spPr>
        <a:xfrm>
          <a:off x="5203539" y="2208782"/>
          <a:ext cx="2801906" cy="10206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Information Literacy Skills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Technology Skills</a:t>
          </a:r>
        </a:p>
      </dsp:txBody>
      <dsp:txXfrm>
        <a:off x="5203539" y="2208782"/>
        <a:ext cx="2801906" cy="1020694"/>
      </dsp:txXfrm>
    </dsp:sp>
    <dsp:sp modelId="{914E229E-B367-4EF2-ADA2-3B2D38CFDB22}">
      <dsp:nvSpPr>
        <dsp:cNvPr id="0" name=""/>
        <dsp:cNvSpPr/>
      </dsp:nvSpPr>
      <dsp:spPr>
        <a:xfrm>
          <a:off x="5203539" y="3229476"/>
          <a:ext cx="2801906" cy="10206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Industry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Workplace Skills </a:t>
          </a:r>
        </a:p>
      </dsp:txBody>
      <dsp:txXfrm>
        <a:off x="5203539" y="3229476"/>
        <a:ext cx="2801906" cy="1020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FA8FE-6900-423C-955A-548E65AA5658}">
      <dsp:nvSpPr>
        <dsp:cNvPr id="0" name=""/>
        <dsp:cNvSpPr/>
      </dsp:nvSpPr>
      <dsp:spPr>
        <a:xfrm>
          <a:off x="1882781" y="1452498"/>
          <a:ext cx="2274830" cy="22746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Assessment Support Structures </a:t>
          </a:r>
        </a:p>
      </dsp:txBody>
      <dsp:txXfrm>
        <a:off x="2215922" y="1785609"/>
        <a:ext cx="1608548" cy="1608405"/>
      </dsp:txXfrm>
    </dsp:sp>
    <dsp:sp modelId="{CB49C8C4-6539-4F18-B757-6DA367A87433}">
      <dsp:nvSpPr>
        <dsp:cNvPr id="0" name=""/>
        <dsp:cNvSpPr/>
      </dsp:nvSpPr>
      <dsp:spPr>
        <a:xfrm>
          <a:off x="709967" y="187603"/>
          <a:ext cx="4585059" cy="4779472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8DF88-B18F-4053-8EA8-90198AA49304}">
      <dsp:nvSpPr>
        <dsp:cNvPr id="0" name=""/>
        <dsp:cNvSpPr/>
      </dsp:nvSpPr>
      <dsp:spPr>
        <a:xfrm>
          <a:off x="3548497" y="0"/>
          <a:ext cx="1218897" cy="12186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57FBE-A25E-4C4B-A002-8AA7B0B6AAF3}">
      <dsp:nvSpPr>
        <dsp:cNvPr id="0" name=""/>
        <dsp:cNvSpPr/>
      </dsp:nvSpPr>
      <dsp:spPr>
        <a:xfrm>
          <a:off x="4860231" y="15590"/>
          <a:ext cx="1631653" cy="117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500" kern="1200" dirty="0"/>
            <a:t>WIDS</a:t>
          </a:r>
        </a:p>
      </dsp:txBody>
      <dsp:txXfrm>
        <a:off x="4860231" y="15590"/>
        <a:ext cx="1631653" cy="1179667"/>
      </dsp:txXfrm>
    </dsp:sp>
    <dsp:sp modelId="{710147FA-7CC6-4F17-AE1A-078DD7EB8C0C}">
      <dsp:nvSpPr>
        <dsp:cNvPr id="0" name=""/>
        <dsp:cNvSpPr/>
      </dsp:nvSpPr>
      <dsp:spPr>
        <a:xfrm>
          <a:off x="4448811" y="1134975"/>
          <a:ext cx="1218897" cy="12186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8EBCB-6F15-47C3-BF1D-ABA6A924EA6C}">
      <dsp:nvSpPr>
        <dsp:cNvPr id="0" name=""/>
        <dsp:cNvSpPr/>
      </dsp:nvSpPr>
      <dsp:spPr>
        <a:xfrm>
          <a:off x="5757206" y="1156281"/>
          <a:ext cx="1631653" cy="117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500" kern="1200" dirty="0"/>
            <a:t>Blackboard</a:t>
          </a:r>
        </a:p>
      </dsp:txBody>
      <dsp:txXfrm>
        <a:off x="5757206" y="1156281"/>
        <a:ext cx="1631653" cy="1179667"/>
      </dsp:txXfrm>
    </dsp:sp>
    <dsp:sp modelId="{EDB0511E-10BC-4F43-9603-32484179747A}">
      <dsp:nvSpPr>
        <dsp:cNvPr id="0" name=""/>
        <dsp:cNvSpPr/>
      </dsp:nvSpPr>
      <dsp:spPr>
        <a:xfrm>
          <a:off x="4444136" y="2803659"/>
          <a:ext cx="1218897" cy="12186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25CBB-6B05-40AB-8C64-82F9AED6681C}">
      <dsp:nvSpPr>
        <dsp:cNvPr id="0" name=""/>
        <dsp:cNvSpPr/>
      </dsp:nvSpPr>
      <dsp:spPr>
        <a:xfrm>
          <a:off x="5757206" y="2823406"/>
          <a:ext cx="1631653" cy="117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500" kern="1200" dirty="0"/>
            <a:t>Assessment Committee</a:t>
          </a:r>
        </a:p>
      </dsp:txBody>
      <dsp:txXfrm>
        <a:off x="5757206" y="2823406"/>
        <a:ext cx="1631653" cy="1179667"/>
      </dsp:txXfrm>
    </dsp:sp>
    <dsp:sp modelId="{CE290109-DF25-4A7B-8075-0EEE5840593E}">
      <dsp:nvSpPr>
        <dsp:cNvPr id="0" name=""/>
        <dsp:cNvSpPr/>
      </dsp:nvSpPr>
      <dsp:spPr>
        <a:xfrm>
          <a:off x="3548497" y="3978129"/>
          <a:ext cx="1218897" cy="1218643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2000" r="-2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59F09-6690-4C49-93CF-9513E029C888}">
      <dsp:nvSpPr>
        <dsp:cNvPr id="0" name=""/>
        <dsp:cNvSpPr/>
      </dsp:nvSpPr>
      <dsp:spPr>
        <a:xfrm>
          <a:off x="4860231" y="4003074"/>
          <a:ext cx="1631653" cy="117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500" kern="1200" dirty="0"/>
            <a:t>Director of Assessment </a:t>
          </a:r>
        </a:p>
      </dsp:txBody>
      <dsp:txXfrm>
        <a:off x="4860231" y="4003074"/>
        <a:ext cx="1631653" cy="1179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53C924-7E90-4B25-B6E4-E924A8FFEFD2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FC520C-B6D7-4869-9700-70CA52AB06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3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Huba, M.E. and Freed, J.E. (2000). Learner-Centered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Assessment on College Campuses – Shifting the Focus from Teaching to Learning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4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Indicated</a:t>
            </a:r>
            <a:r>
              <a:rPr lang="en-US" baseline="0" dirty="0"/>
              <a:t> to the participants that Student Learning Outcomes is where we do Institutional measurement and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Indicate to the participants  that Program/Discipline Outcomes is where we do institutional measurement and reporting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7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8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Indicate to the participants:</a:t>
            </a:r>
          </a:p>
          <a:p>
            <a:pPr marL="228600" indent="-228600">
              <a:buAutoNum type="arabicPeriod"/>
            </a:pPr>
            <a:r>
              <a:rPr lang="en-US" baseline="0" dirty="0"/>
              <a:t>On the syllabus there is an area know as The Plan to Edu-CATE</a:t>
            </a:r>
          </a:p>
          <a:p>
            <a:pPr marL="228600" indent="-228600">
              <a:buAutoNum type="arabicPeriod"/>
            </a:pPr>
            <a:r>
              <a:rPr lang="en-US" baseline="0" dirty="0"/>
              <a:t>There is an area for each part of the CATE section of acronym</a:t>
            </a:r>
          </a:p>
          <a:p>
            <a:pPr marL="228600" indent="-228600">
              <a:buAutoNum type="arabicPeriod"/>
            </a:pPr>
            <a:r>
              <a:rPr lang="en-US" baseline="0" dirty="0"/>
              <a:t>Every program and general education discipline has verbiage that goes into each part of the CATE areas</a:t>
            </a:r>
          </a:p>
          <a:p>
            <a:pPr marL="228600" indent="-228600">
              <a:buAutoNum type="arabicPeriod"/>
            </a:pPr>
            <a:r>
              <a:rPr lang="en-US" baseline="0" dirty="0"/>
              <a:t>Contact your program lead for the common verbiage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3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Indicate to the participants:</a:t>
            </a:r>
          </a:p>
          <a:p>
            <a:pPr marL="228600" indent="-228600">
              <a:buAutoNum type="arabicPeriod"/>
            </a:pPr>
            <a:r>
              <a:rPr lang="en-US" baseline="0" dirty="0"/>
              <a:t>On the syllabus there is an area know as The Plan to Edu-CATE</a:t>
            </a:r>
          </a:p>
          <a:p>
            <a:pPr marL="228600" indent="-228600">
              <a:buAutoNum type="arabicPeriod"/>
            </a:pPr>
            <a:r>
              <a:rPr lang="en-US" baseline="0" dirty="0"/>
              <a:t>There is an area for each part of the CATE section of acronym</a:t>
            </a:r>
          </a:p>
          <a:p>
            <a:pPr marL="228600" indent="-228600">
              <a:buAutoNum type="arabicPeriod"/>
            </a:pPr>
            <a:r>
              <a:rPr lang="en-US" baseline="0" dirty="0"/>
              <a:t>Every program and general education discipline has verbiage that goes into each part of the CATE areas</a:t>
            </a:r>
          </a:p>
          <a:p>
            <a:pPr marL="228600" indent="-228600">
              <a:buAutoNum type="arabicPeriod"/>
            </a:pPr>
            <a:r>
              <a:rPr lang="en-US" baseline="0" dirty="0"/>
              <a:t>Contact your program lead for the common verbiage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3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Indicate to the participants:</a:t>
            </a:r>
          </a:p>
          <a:p>
            <a:pPr marL="228600" indent="-228600">
              <a:buAutoNum type="arabicPeriod"/>
            </a:pPr>
            <a:r>
              <a:rPr lang="en-US" baseline="0" dirty="0"/>
              <a:t>On the syllabus there is an area know as The Plan to Edu-CATE</a:t>
            </a:r>
          </a:p>
          <a:p>
            <a:pPr marL="228600" indent="-228600">
              <a:buAutoNum type="arabicPeriod"/>
            </a:pPr>
            <a:r>
              <a:rPr lang="en-US" baseline="0" dirty="0"/>
              <a:t>There is an area for each part of the CATE section of acronym</a:t>
            </a:r>
          </a:p>
          <a:p>
            <a:pPr marL="228600" indent="-228600">
              <a:buAutoNum type="arabicPeriod"/>
            </a:pPr>
            <a:r>
              <a:rPr lang="en-US" baseline="0" dirty="0"/>
              <a:t>Every program and general education discipline has verbiage that goes into each part of the CATE areas</a:t>
            </a:r>
          </a:p>
          <a:p>
            <a:pPr marL="228600" indent="-228600">
              <a:buAutoNum type="arabicPeriod"/>
            </a:pPr>
            <a:r>
              <a:rPr lang="en-US" baseline="0" dirty="0"/>
              <a:t>Contact your program lead for the common verbiage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3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1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Coming in AY 20.21 – EAC software that will make the analysis of data much simpler and provide graphic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16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5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BD70-3E93-784E-8959-E8DF73103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361B3-627E-6A4A-9E05-C585C8616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51141-711E-DA44-A1E7-8D6B976B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C264-2578-CD43-BF78-4CD49805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0684E-589C-F743-B217-66295BF9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C39D-3811-D248-9FB5-83100678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37B70-A4E5-3E4D-8E31-112779DF5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9FD08-7333-4C44-9239-E47F335D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8B05C-C7EE-6D40-BFF7-66D1C1FA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43BE-BBAC-5144-A098-C06DF339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2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09567-E6D0-C449-9E67-DCB91D090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36113-E0DF-E647-B283-042B90A2F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F5475-9407-0B46-9EA8-C3983635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862F3-FF75-E648-908C-9483037E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86893-9EE8-6448-BCCD-AF7764B2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6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B40C-6145-CE4D-9741-81C86886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65959-8A84-724A-8039-D7F5F834A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2E961-2A29-004C-AB11-6059E433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D710C-A710-884A-ADFF-00943C0D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C4663-1D5F-EA4C-AA88-06DF1EB9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3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36F8-5DEC-8C45-998B-3042C0A5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6AC76-CC10-AE48-AACC-0AE7AB4A1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444B1-98D7-8F46-B0E7-47C3962C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3B6CD-5551-8842-B054-E0BE9140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53B0-2CFC-FF49-836B-1FA4D0B0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2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47D55-1AE9-804A-9881-29A71E81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6E95-8E44-FE4D-8117-77E3AC23F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E6CB9-BF56-7946-BBB3-35AD37925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2C858-F082-EB46-A6F9-47100FFF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E9122-8B2D-D047-BF14-818146B9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634D3-CD57-2C43-B088-02788E36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6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13D9-2038-6F4C-8DBC-2B71DE2D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2F7C6-34CD-0648-A749-7698067AE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E76FD-3259-484A-8658-67DBCDCA2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416E3-1656-354A-9495-4CD09CC6B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13C92-E391-6041-9690-D3FECEB48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14FB0-55A0-DE44-90B7-08D8790F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9DD8F-43D9-C34E-8548-400C89AC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EFF1F-1EC8-E042-8E8C-656915F7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6E05-DC13-D34F-BCCD-CE44E00D1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ED238-F2D2-5D44-9368-AEE7F5EB1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22E5F-D16C-0B4F-AFA3-3AC334B8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114C7-5540-8E45-872A-FA05D58B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5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C62CB-EAFC-4447-B917-CAFC7FA4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6A6F8-370C-BD42-9524-708122D4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896E0-38E8-4D47-A027-C8366D02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2FDB-D24C-9142-B608-9FA5A1BE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4834-0B87-EC48-8E4F-FCCA6786A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8F16D-2F67-C242-BA36-FB5B3931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570BE-E037-FC4A-A1D4-BA1BF346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C3003-5904-D445-8153-62101FBF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A1FBF-5901-994F-87A8-EBB52F43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9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34A9-1CC3-E643-BE8E-5A86857B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30AFE-EA4E-E34A-9131-D6F183E82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38A32-3BC9-A14C-B025-836D9AFBA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03A11-A196-5242-B3AC-DEAB2B16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73D5A-3EEE-2946-BCF5-B34D4123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0D62F-7101-9248-B70A-204FFB4B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7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EB48B-7011-5645-B6A9-2639F07E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05C75-7EFF-6347-BC74-88F2E2400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38271-2BA5-5D44-948E-6CFDCF64F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9DC83-5471-5647-98A3-277F9DC3548E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23388-01C5-FF4E-90E6-B7BE45BF8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135D-10DC-644E-9B6A-7580F6643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2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mailto:ITAS@wsutech.ed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case@wsutech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TAS@wsutech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case@wsutech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TAS@wsutech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67B91D-2960-DC4D-9102-7BFFA5466231}"/>
              </a:ext>
            </a:extLst>
          </p:cNvPr>
          <p:cNvSpPr txBox="1">
            <a:spLocks/>
          </p:cNvSpPr>
          <p:nvPr/>
        </p:nvSpPr>
        <p:spPr>
          <a:xfrm>
            <a:off x="986481" y="25646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Assessment at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WSUTech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CC9FDA-5B56-7F4E-A2CC-9F82A77C7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86481" y="3978877"/>
            <a:ext cx="10515600" cy="1062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AY 20.21 </a:t>
            </a:r>
          </a:p>
        </p:txBody>
      </p:sp>
    </p:spTree>
    <p:extLst>
      <p:ext uri="{BB962C8B-B14F-4D97-AF65-F5344CB8AC3E}">
        <p14:creationId xmlns:p14="http://schemas.microsoft.com/office/powerpoint/2010/main" val="242648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 about Learning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Does your program or discipline use a template or master?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can answer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…Great news!  The required assessments are already integrated into the template/master.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answer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…. Review the previous slides (hint slides 7 and/or 9) to identify how to get help.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are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…..Review the previous slides (hint 7 and/or 9) to identify how to get help.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6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is…. a cycle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Guided by an institutional strategy that includes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learning is assessed at multiple layers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Ensuring assessment is a continuous cycle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assessment is faculty driven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structures for student communication are in place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faculty support structures are in place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5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 a Cycle of Continuous Improvement </a:t>
            </a:r>
          </a:p>
        </p:txBody>
      </p:sp>
      <p:graphicFrame>
        <p:nvGraphicFramePr>
          <p:cNvPr id="2" name="Diagram 1" descr="Assessment cycle shows that summer data is analyzed and new plan is created, fall the plan is implemented, spring the plan is implemented and back to summer" title="Assessment Cycle"/>
          <p:cNvGraphicFramePr/>
          <p:nvPr>
            <p:extLst>
              <p:ext uri="{D42A27DB-BD31-4B8C-83A1-F6EECF244321}">
                <p14:modId xmlns:p14="http://schemas.microsoft.com/office/powerpoint/2010/main" val="2831678063"/>
              </p:ext>
            </p:extLst>
          </p:nvPr>
        </p:nvGraphicFramePr>
        <p:xfrm>
          <a:off x="2032000" y="1466661"/>
          <a:ext cx="7383604" cy="459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8360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is…faculty Driven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Guided by an institutional strategy that includes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learning is assessed at multiple layers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assessment is a continuous cycle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Ensuring assessment is faculty driven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structures for student communication are in place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faculty support structures are in place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8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 ….Faculty Driven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the program/discipline assessment goals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the classroom assessment activities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Administer the assessment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Analyze the assessment results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interventions designed to improve learning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 the interventions designed to improve learning </a:t>
            </a:r>
          </a:p>
        </p:txBody>
      </p:sp>
    </p:spTree>
    <p:extLst>
      <p:ext uri="{BB962C8B-B14F-4D97-AF65-F5344CB8AC3E}">
        <p14:creationId xmlns:p14="http://schemas.microsoft.com/office/powerpoint/2010/main" val="368215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is….Faculty Driven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WSU Tech Assessment Committee is made up of faculty from each Academic Department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WSU Tech Assessment Committee provides oversite for Program/Discipline level assessment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Committee provides oversite for Student Learning Outcomes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Committee serves as the Peer Review Committee for Outcomes Assessment Plans and Analysis</a:t>
            </a:r>
          </a:p>
        </p:txBody>
      </p:sp>
    </p:spTree>
    <p:extLst>
      <p:ext uri="{BB962C8B-B14F-4D97-AF65-F5344CB8AC3E}">
        <p14:creationId xmlns:p14="http://schemas.microsoft.com/office/powerpoint/2010/main" val="3322122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is….about communication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Guided by an institutional strategy that includes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learning is assessed at multiple layers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assessment is a continuous cycle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assessment is faculty driven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Ensuring structures for student communication are in place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faculty support structures are in place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1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 the Plan to Edu-Cate</a:t>
            </a:r>
          </a:p>
        </p:txBody>
      </p:sp>
      <p:graphicFrame>
        <p:nvGraphicFramePr>
          <p:cNvPr id="2" name="Diagram 1" descr="Image of acroynm used in the WSU Tech Syllabus to show how student learning outcomes are communicated to students" title="Plan to Edu- CATE Image "/>
          <p:cNvGraphicFramePr/>
          <p:nvPr>
            <p:extLst>
              <p:ext uri="{D42A27DB-BD31-4B8C-83A1-F6EECF244321}">
                <p14:modId xmlns:p14="http://schemas.microsoft.com/office/powerpoint/2010/main" val="2934725316"/>
              </p:ext>
            </p:extLst>
          </p:nvPr>
        </p:nvGraphicFramePr>
        <p:xfrm>
          <a:off x="1274356" y="1339913"/>
          <a:ext cx="8005446" cy="513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8748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 on the Syllabus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Plan to Edu-CATE as seen on your syllabus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 (Oral and Written)</a:t>
            </a:r>
          </a:p>
          <a:p>
            <a:pPr marL="0" indent="0"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 student will demonstrate the ability to communicate effectively using written and/or  oral communication.  </a:t>
            </a:r>
            <a:r>
              <a:rPr lang="en-US" sz="2000" b="1" i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how this is handled in your program/discipline here.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Analysis(Problem Solving) </a:t>
            </a:r>
          </a:p>
          <a:p>
            <a:pPr marL="0" indent="0"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 student will demonstrate the ability to analyze information and solve problems. The student will demonstrate the ability to apply thought and see how thinking can be improved. </a:t>
            </a:r>
            <a:r>
              <a:rPr lang="en-US" sz="20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how this is handled in your program/discipline here.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9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 on the Syllabus: How to get help with Edu-Cate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Faculty should contact their Program Director/Lead Faculty member or Dean to obtain the appropriate verbiage for the Plan to EDU-Cate on your syllabus!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2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is…defined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“Assessment is the process of gathering and discussing information from multiple and divers sources in order to develop a deep understanding of what students know, understand, and can do with their knowledge as a result of their educational experiences; the process culminates when assessment results are used to improve subsequent learning.”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D17-E7D5-4CBC-BC46-AEADBDE7363D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55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 supported at WSU Tech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Guided by an institutional strategy that includes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learning is assessed at multiple layers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assessment is a continuous cycle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assessment is faculty driven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structures for student communication are in place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Ensuring faculty support structures are in place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53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is…. Support Structures</a:t>
            </a:r>
          </a:p>
        </p:txBody>
      </p:sp>
      <p:graphicFrame>
        <p:nvGraphicFramePr>
          <p:cNvPr id="2" name="Diagram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53717"/>
              </p:ext>
            </p:extLst>
          </p:nvPr>
        </p:nvGraphicFramePr>
        <p:xfrm>
          <a:off x="954635" y="1448555"/>
          <a:ext cx="8098828" cy="519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7304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73345" cy="16002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Assessment is…supported by WIDS</a:t>
            </a:r>
          </a:p>
        </p:txBody>
      </p:sp>
      <p:pic>
        <p:nvPicPr>
          <p:cNvPr id="6" name="Content Placeholder 5" descr="WIDS Logo" title="WIDS Log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88" y="2281237"/>
            <a:ext cx="2286000" cy="22860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 Learning Outcomes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Program Outcomes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Course Outcomes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Mapping Program Outcomes to Program Courses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Outcomes Assessment Plans (OAP’s)</a:t>
            </a:r>
          </a:p>
        </p:txBody>
      </p:sp>
    </p:spTree>
    <p:extLst>
      <p:ext uri="{BB962C8B-B14F-4D97-AF65-F5344CB8AC3E}">
        <p14:creationId xmlns:p14="http://schemas.microsoft.com/office/powerpoint/2010/main" val="3842944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62962"/>
            <a:ext cx="9635072" cy="189443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Assessment is…supported by Blackboard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Program Outcome Data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Assessment Activity Rubrics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 Learning Outcomes Rubrics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Send a ticket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ITAS@wsutech.edu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have the rubrics loaded to your course(s)</a:t>
            </a:r>
          </a:p>
          <a:p>
            <a:r>
              <a:rPr lang="en-US" dirty="0"/>
              <a:t> </a:t>
            </a:r>
          </a:p>
        </p:txBody>
      </p:sp>
      <p:pic>
        <p:nvPicPr>
          <p:cNvPr id="5" name="Content Placeholder 4" descr="Logo of Blackboard Learn" title="Blackboard Log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12" y="2534444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2519796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Assessment is…supported by faculty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Committee Members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Denice Klassen – Health Sciences, Nursing and Short Term Health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Penny Seiwert– General Education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Joe Kean – Manufacturing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Joe Varrientos - Aviation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Ralph Hudgens – Transportation and Skilled Trades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46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67B4-C24F-1541-B4DA-93ADD121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015317" cy="16002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Assessment is…supported by Academic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Innovation Café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Bb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Assessment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Rubric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WIDS Support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his is a picture of the logo for the innovation cafe. It shows a coffee cup with the words Innovation cafe&#10;&#10;">
            <a:extLst>
              <a:ext uri="{FF2B5EF4-FFF2-40B4-BE49-F238E27FC236}">
                <a16:creationId xmlns:a16="http://schemas.microsoft.com/office/drawing/2014/main" id="{E1866C53-B5DA-41CB-8114-D3F26FA7C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56" y="1300339"/>
            <a:ext cx="4455287" cy="337326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13FC8B-4D33-43BD-B115-3C64C9339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842" y="1659467"/>
            <a:ext cx="5689600" cy="389819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0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is…about learning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faculty, assessment is a series of questions about learning.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students learn?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students learn what faculty thought they would learn?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well did the students learn?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faculty know students learned?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can faculty do to enhance student learning?</a:t>
            </a:r>
          </a:p>
        </p:txBody>
      </p:sp>
    </p:spTree>
    <p:extLst>
      <p:ext uri="{BB962C8B-B14F-4D97-AF65-F5344CB8AC3E}">
        <p14:creationId xmlns:p14="http://schemas.microsoft.com/office/powerpoint/2010/main" val="35433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is….completed at multiple layers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Guided by an institutional strategy that includes: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Ensuring learning is assessed at multiple layers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assessment is a continuous cycle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assessment is faculty driven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structures for student communication are in place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faculty support structures are in place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1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is...Assessing Learning at Multiple Layers</a:t>
            </a:r>
          </a:p>
        </p:txBody>
      </p:sp>
      <p:graphicFrame>
        <p:nvGraphicFramePr>
          <p:cNvPr id="2" name="Diagram 1" descr="diagram shows an upside down pyramind with layers for Student learning outcomes, program/discpline outcomes, course outcomes, and competencies" title="Assessment of Learning at multiple layers "/>
          <p:cNvGraphicFramePr/>
          <p:nvPr>
            <p:extLst>
              <p:ext uri="{D42A27DB-BD31-4B8C-83A1-F6EECF244321}">
                <p14:modId xmlns:p14="http://schemas.microsoft.com/office/powerpoint/2010/main" val="77876886"/>
              </p:ext>
            </p:extLst>
          </p:nvPr>
        </p:nvGraphicFramePr>
        <p:xfrm>
          <a:off x="1337892" y="1645920"/>
          <a:ext cx="8130906" cy="487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51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is…about Learning in Technical Programs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Technical Programs Participate in Institutional Assessment  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4 - Student Learning Outcomes 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1 - Skills Based Assessment Goal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1- Knowledge Based Assessment Goal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8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 about Learning in Technical Programs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 faculty in Technical Programs at WSUTech know if their class includes a require institutional assessment?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your program lead/program director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the Director of Assessment: Michelle Case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mcase@wsutech.edu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a member of ITAS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ITAS@wsutech.edu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your program’s OAP in WIDS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8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  <a:cs typeface="Arial" panose="020B0604020202020204" pitchFamily="34" charset="0"/>
              </a:rPr>
              <a:t>Assessment is about Learning in General Education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 Education Disciplines Participate in Institutional Assessment  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1- Knowledge Based Assessment 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4 - Student Learning Outcomes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is…about Learning in General Education Disciplines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 faculty in General Education disciplines at WSUTech know if their class includes a require institutional assessment?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your Director/Lead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the Director of Assessment: Michelle Case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mcase@wsutech.edu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a member of ITAS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ITAS@wsutech.edu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your disciplines OAP in WIDS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703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f2c44f6c6ff718bf02dbf424a3d5edd74d92b0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317"/>
      </a:accent1>
      <a:accent2>
        <a:srgbClr val="9FA1A2"/>
      </a:accent2>
      <a:accent3>
        <a:srgbClr val="000000"/>
      </a:accent3>
      <a:accent4>
        <a:srgbClr val="FFC317"/>
      </a:accent4>
      <a:accent5>
        <a:srgbClr val="FFFFFF"/>
      </a:accent5>
      <a:accent6>
        <a:srgbClr val="9FA1A2"/>
      </a:accent6>
      <a:hlink>
        <a:srgbClr val="0000FF"/>
      </a:hlink>
      <a:folHlink>
        <a:srgbClr val="84D0F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05A4DB3A1ED44BB1241BD6CED8BEFE" ma:contentTypeVersion="4" ma:contentTypeDescription="Create a new document." ma:contentTypeScope="" ma:versionID="f7d522ddf59c26a132e6b6795ee5280f">
  <xsd:schema xmlns:xsd="http://www.w3.org/2001/XMLSchema" xmlns:xs="http://www.w3.org/2001/XMLSchema" xmlns:p="http://schemas.microsoft.com/office/2006/metadata/properties" xmlns:ns3="83af6816-8948-449e-b247-1476d031c5c4" targetNamespace="http://schemas.microsoft.com/office/2006/metadata/properties" ma:root="true" ma:fieldsID="8d68a7902b0933724bcea00fe9ee6b06" ns3:_="">
    <xsd:import namespace="83af6816-8948-449e-b247-1476d031c5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f6816-8948-449e-b247-1476d031c5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1A58F1-84D0-4DCF-A9E8-EFDACDA741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F5713C-6EF9-4ECB-AB27-DD974DC1BF12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83af6816-8948-449e-b247-1476d031c5c4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57A884-9098-4B21-BF0D-8237A4D0B7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af6816-8948-449e-b247-1476d031c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1295</Words>
  <Application>Microsoft Office PowerPoint</Application>
  <PresentationFormat>Widescreen</PresentationFormat>
  <Paragraphs>181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Assessment is…defined</vt:lpstr>
      <vt:lpstr>Assessment is…about learning </vt:lpstr>
      <vt:lpstr>Assessment is….completed at multiple layers</vt:lpstr>
      <vt:lpstr>Assessment is...Assessing Learning at Multiple Layers</vt:lpstr>
      <vt:lpstr>Assessment is…about Learning in Technical Programs</vt:lpstr>
      <vt:lpstr>Assessment is about Learning in Technical Programs</vt:lpstr>
      <vt:lpstr>Assessment is about Learning in General Education </vt:lpstr>
      <vt:lpstr>Assessment is…about Learning in General Education Disciplines</vt:lpstr>
      <vt:lpstr>Assessment is about Learning  </vt:lpstr>
      <vt:lpstr>Assessment is…. a cycle</vt:lpstr>
      <vt:lpstr>Assessment is a Cycle of Continuous Improvement </vt:lpstr>
      <vt:lpstr>Assessment is…faculty Driven</vt:lpstr>
      <vt:lpstr>Assessment is ….Faculty Driven</vt:lpstr>
      <vt:lpstr>Assessment is….Faculty Driven</vt:lpstr>
      <vt:lpstr>Assessment is….about communication</vt:lpstr>
      <vt:lpstr>Assessment is the Plan to Edu-Cate</vt:lpstr>
      <vt:lpstr>Assessment is on the Syllabus</vt:lpstr>
      <vt:lpstr>Assessment is on the Syllabus: How to get help with Edu-Cate</vt:lpstr>
      <vt:lpstr>Assessment is supported at WSU Tech </vt:lpstr>
      <vt:lpstr>Assessment is…. Support Structures</vt:lpstr>
      <vt:lpstr>Assessment is…supported by WIDS</vt:lpstr>
      <vt:lpstr>Assessment is…supported by Blackboard</vt:lpstr>
      <vt:lpstr>Assessment is…supported by faculty </vt:lpstr>
      <vt:lpstr>Assessment is…supported by Academic Services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BEFORE USING THIS POWERPOINT</dc:title>
  <dc:creator>Mandy Fouse</dc:creator>
  <cp:lastModifiedBy>Trish Schmidt</cp:lastModifiedBy>
  <cp:revision>75</cp:revision>
  <cp:lastPrinted>2018-07-30T18:02:46Z</cp:lastPrinted>
  <dcterms:created xsi:type="dcterms:W3CDTF">2018-01-31T15:54:50Z</dcterms:created>
  <dcterms:modified xsi:type="dcterms:W3CDTF">2020-10-05T21:12:04Z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29bf06b6-1710-492c-af6d-783f83af6d98</vt:lpwstr>
  </property>
  <property fmtid="{D5CDD505-2E9C-101B-9397-08002B2CF9AE}" pid="3" name="ContentTypeId">
    <vt:lpwstr>0x0101008905A4DB3A1ED44BB1241BD6CED8BEFE</vt:lpwstr>
  </property>
</Properties>
</file>