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BA5083-67E8-4A07-93A0-A43C3408CA76}" v="204" dt="2020-08-17T13:56:49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47" autoAdjust="0"/>
    <p:restoredTop sz="86385" autoAdjust="0"/>
  </p:normalViewPr>
  <p:slideViewPr>
    <p:cSldViewPr snapToGrid="0">
      <p:cViewPr varScale="1">
        <p:scale>
          <a:sx n="54" d="100"/>
          <a:sy n="54" d="100"/>
        </p:scale>
        <p:origin x="84" y="9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na Holladay" userId="439fae8d-084d-4831-8eb0-11c71194a9d4" providerId="ADAL" clId="{B9BA5083-67E8-4A07-93A0-A43C3408CA76}"/>
    <pc:docChg chg="undo modSld">
      <pc:chgData name="Diana Holladay" userId="439fae8d-084d-4831-8eb0-11c71194a9d4" providerId="ADAL" clId="{B9BA5083-67E8-4A07-93A0-A43C3408CA76}" dt="2020-08-17T13:56:49.668" v="2511" actId="13244"/>
      <pc:docMkLst>
        <pc:docMk/>
      </pc:docMkLst>
      <pc:sldChg chg="modSp">
        <pc:chgData name="Diana Holladay" userId="439fae8d-084d-4831-8eb0-11c71194a9d4" providerId="ADAL" clId="{B9BA5083-67E8-4A07-93A0-A43C3408CA76}" dt="2020-08-17T13:40:49.238" v="190" actId="962"/>
        <pc:sldMkLst>
          <pc:docMk/>
          <pc:sldMk cId="508745020" sldId="257"/>
        </pc:sldMkLst>
        <pc:picChg chg="mod">
          <ac:chgData name="Diana Holladay" userId="439fae8d-084d-4831-8eb0-11c71194a9d4" providerId="ADAL" clId="{B9BA5083-67E8-4A07-93A0-A43C3408CA76}" dt="2020-08-17T13:40:49.238" v="190" actId="962"/>
          <ac:picMkLst>
            <pc:docMk/>
            <pc:sldMk cId="508745020" sldId="257"/>
            <ac:picMk id="5" creationId="{FEDF3B23-E737-4630-80F4-1BE23F3E9EF2}"/>
          </ac:picMkLst>
        </pc:picChg>
      </pc:sldChg>
      <pc:sldChg chg="modSp">
        <pc:chgData name="Diana Holladay" userId="439fae8d-084d-4831-8eb0-11c71194a9d4" providerId="ADAL" clId="{B9BA5083-67E8-4A07-93A0-A43C3408CA76}" dt="2020-08-17T13:51:14.890" v="2472" actId="13244"/>
        <pc:sldMkLst>
          <pc:docMk/>
          <pc:sldMk cId="702989664" sldId="258"/>
        </pc:sldMkLst>
        <pc:spChg chg="mod">
          <ac:chgData name="Diana Holladay" userId="439fae8d-084d-4831-8eb0-11c71194a9d4" providerId="ADAL" clId="{B9BA5083-67E8-4A07-93A0-A43C3408CA76}" dt="2020-08-17T13:51:14.890" v="2472" actId="13244"/>
          <ac:spMkLst>
            <pc:docMk/>
            <pc:sldMk cId="702989664" sldId="258"/>
            <ac:spMk id="3" creationId="{BCBF26B5-00A9-4DBD-98FF-C0925153870E}"/>
          </ac:spMkLst>
        </pc:spChg>
        <pc:spChg chg="mod">
          <ac:chgData name="Diana Holladay" userId="439fae8d-084d-4831-8eb0-11c71194a9d4" providerId="ADAL" clId="{B9BA5083-67E8-4A07-93A0-A43C3408CA76}" dt="2020-08-17T13:50:51.109" v="2470" actId="962"/>
          <ac:spMkLst>
            <pc:docMk/>
            <pc:sldMk cId="702989664" sldId="258"/>
            <ac:spMk id="4" creationId="{88E4AC8D-EE16-4B36-A97B-389A27D77658}"/>
          </ac:spMkLst>
        </pc:spChg>
        <pc:picChg chg="mod">
          <ac:chgData name="Diana Holladay" userId="439fae8d-084d-4831-8eb0-11c71194a9d4" providerId="ADAL" clId="{B9BA5083-67E8-4A07-93A0-A43C3408CA76}" dt="2020-08-17T13:51:11.233" v="2471" actId="13244"/>
          <ac:picMkLst>
            <pc:docMk/>
            <pc:sldMk cId="702989664" sldId="258"/>
            <ac:picMk id="2" creationId="{EA5259A4-2B77-4C4E-9CF0-4309EBA980EE}"/>
          </ac:picMkLst>
        </pc:picChg>
      </pc:sldChg>
      <pc:sldChg chg="modSp">
        <pc:chgData name="Diana Holladay" userId="439fae8d-084d-4831-8eb0-11c71194a9d4" providerId="ADAL" clId="{B9BA5083-67E8-4A07-93A0-A43C3408CA76}" dt="2020-08-17T13:51:50.560" v="2475" actId="13244"/>
        <pc:sldMkLst>
          <pc:docMk/>
          <pc:sldMk cId="3173894942" sldId="259"/>
        </pc:sldMkLst>
        <pc:spChg chg="mod">
          <ac:chgData name="Diana Holladay" userId="439fae8d-084d-4831-8eb0-11c71194a9d4" providerId="ADAL" clId="{B9BA5083-67E8-4A07-93A0-A43C3408CA76}" dt="2020-08-17T13:51:29.666" v="2473" actId="13244"/>
          <ac:spMkLst>
            <pc:docMk/>
            <pc:sldMk cId="3173894942" sldId="259"/>
            <ac:spMk id="2" creationId="{44A6D970-6AA6-41F2-9C66-9384FC0B3B68}"/>
          </ac:spMkLst>
        </pc:spChg>
        <pc:spChg chg="mod">
          <ac:chgData name="Diana Holladay" userId="439fae8d-084d-4831-8eb0-11c71194a9d4" providerId="ADAL" clId="{B9BA5083-67E8-4A07-93A0-A43C3408CA76}" dt="2020-08-17T13:51:45.594" v="2474" actId="13244"/>
          <ac:spMkLst>
            <pc:docMk/>
            <pc:sldMk cId="3173894942" sldId="259"/>
            <ac:spMk id="4" creationId="{FB3D55C0-DE82-437C-8C5A-F09C0A4127E9}"/>
          </ac:spMkLst>
        </pc:spChg>
        <pc:spChg chg="mod">
          <ac:chgData name="Diana Holladay" userId="439fae8d-084d-4831-8eb0-11c71194a9d4" providerId="ADAL" clId="{B9BA5083-67E8-4A07-93A0-A43C3408CA76}" dt="2020-08-17T13:42:40.182" v="371" actId="962"/>
          <ac:spMkLst>
            <pc:docMk/>
            <pc:sldMk cId="3173894942" sldId="259"/>
            <ac:spMk id="6" creationId="{8781F3DC-574E-4558-BAB9-54ADC6EBA64E}"/>
          </ac:spMkLst>
        </pc:spChg>
        <pc:picChg chg="mod">
          <ac:chgData name="Diana Holladay" userId="439fae8d-084d-4831-8eb0-11c71194a9d4" providerId="ADAL" clId="{B9BA5083-67E8-4A07-93A0-A43C3408CA76}" dt="2020-08-17T13:51:50.560" v="2475" actId="13244"/>
          <ac:picMkLst>
            <pc:docMk/>
            <pc:sldMk cId="3173894942" sldId="259"/>
            <ac:picMk id="5" creationId="{7ECFA1FE-0FB7-4C1E-ADCE-C371AF4F7D71}"/>
          </ac:picMkLst>
        </pc:picChg>
      </pc:sldChg>
      <pc:sldChg chg="modSp">
        <pc:chgData name="Diana Holladay" userId="439fae8d-084d-4831-8eb0-11c71194a9d4" providerId="ADAL" clId="{B9BA5083-67E8-4A07-93A0-A43C3408CA76}" dt="2020-08-17T13:53:04.248" v="2483" actId="13244"/>
        <pc:sldMkLst>
          <pc:docMk/>
          <pc:sldMk cId="427736933" sldId="260"/>
        </pc:sldMkLst>
        <pc:spChg chg="mod">
          <ac:chgData name="Diana Holladay" userId="439fae8d-084d-4831-8eb0-11c71194a9d4" providerId="ADAL" clId="{B9BA5083-67E8-4A07-93A0-A43C3408CA76}" dt="2020-08-17T13:52:44.376" v="2480"/>
          <ac:spMkLst>
            <pc:docMk/>
            <pc:sldMk cId="427736933" sldId="260"/>
            <ac:spMk id="2" creationId="{1371561C-C045-4496-ACF9-675C0FBA089F}"/>
          </ac:spMkLst>
        </pc:spChg>
        <pc:spChg chg="mod">
          <ac:chgData name="Diana Holladay" userId="439fae8d-084d-4831-8eb0-11c71194a9d4" providerId="ADAL" clId="{B9BA5083-67E8-4A07-93A0-A43C3408CA76}" dt="2020-08-17T13:52:49.776" v="2481" actId="13244"/>
          <ac:spMkLst>
            <pc:docMk/>
            <pc:sldMk cId="427736933" sldId="260"/>
            <ac:spMk id="4" creationId="{2D84A26E-17ED-46EC-80C2-B1C3E18C3C98}"/>
          </ac:spMkLst>
        </pc:spChg>
        <pc:spChg chg="mod">
          <ac:chgData name="Diana Holladay" userId="439fae8d-084d-4831-8eb0-11c71194a9d4" providerId="ADAL" clId="{B9BA5083-67E8-4A07-93A0-A43C3408CA76}" dt="2020-08-17T13:44:38.138" v="820" actId="962"/>
          <ac:spMkLst>
            <pc:docMk/>
            <pc:sldMk cId="427736933" sldId="260"/>
            <ac:spMk id="8" creationId="{8AFAE663-9325-45EE-86D4-DB750B83D7C2}"/>
          </ac:spMkLst>
        </pc:spChg>
        <pc:spChg chg="mod">
          <ac:chgData name="Diana Holladay" userId="439fae8d-084d-4831-8eb0-11c71194a9d4" providerId="ADAL" clId="{B9BA5083-67E8-4A07-93A0-A43C3408CA76}" dt="2020-08-17T13:44:41.034" v="821" actId="962"/>
          <ac:spMkLst>
            <pc:docMk/>
            <pc:sldMk cId="427736933" sldId="260"/>
            <ac:spMk id="9" creationId="{1B154665-314E-4596-A2E9-E59AE05AEE96}"/>
          </ac:spMkLst>
        </pc:spChg>
        <pc:picChg chg="mod">
          <ac:chgData name="Diana Holladay" userId="439fae8d-084d-4831-8eb0-11c71194a9d4" providerId="ADAL" clId="{B9BA5083-67E8-4A07-93A0-A43C3408CA76}" dt="2020-08-17T13:53:00.888" v="2482" actId="13244"/>
          <ac:picMkLst>
            <pc:docMk/>
            <pc:sldMk cId="427736933" sldId="260"/>
            <ac:picMk id="5" creationId="{6E0CC593-9153-4107-9067-AABC6FCFA339}"/>
          </ac:picMkLst>
        </pc:picChg>
        <pc:picChg chg="mod">
          <ac:chgData name="Diana Holladay" userId="439fae8d-084d-4831-8eb0-11c71194a9d4" providerId="ADAL" clId="{B9BA5083-67E8-4A07-93A0-A43C3408CA76}" dt="2020-08-17T13:53:04.248" v="2483" actId="13244"/>
          <ac:picMkLst>
            <pc:docMk/>
            <pc:sldMk cId="427736933" sldId="260"/>
            <ac:picMk id="6" creationId="{2A3D6D28-AE8B-4041-A304-D99694DE5D4B}"/>
          </ac:picMkLst>
        </pc:picChg>
      </pc:sldChg>
      <pc:sldChg chg="modSp">
        <pc:chgData name="Diana Holladay" userId="439fae8d-084d-4831-8eb0-11c71194a9d4" providerId="ADAL" clId="{B9BA5083-67E8-4A07-93A0-A43C3408CA76}" dt="2020-08-17T13:54:35.767" v="2495" actId="166"/>
        <pc:sldMkLst>
          <pc:docMk/>
          <pc:sldMk cId="3817932753" sldId="261"/>
        </pc:sldMkLst>
        <pc:spChg chg="mod">
          <ac:chgData name="Diana Holladay" userId="439fae8d-084d-4831-8eb0-11c71194a9d4" providerId="ADAL" clId="{B9BA5083-67E8-4A07-93A0-A43C3408CA76}" dt="2020-08-17T13:53:20.048" v="2484" actId="13244"/>
          <ac:spMkLst>
            <pc:docMk/>
            <pc:sldMk cId="3817932753" sldId="261"/>
            <ac:spMk id="2" creationId="{7C94AC97-7C63-4CD9-ADAC-FDD6B293300B}"/>
          </ac:spMkLst>
        </pc:spChg>
        <pc:spChg chg="mod">
          <ac:chgData name="Diana Holladay" userId="439fae8d-084d-4831-8eb0-11c71194a9d4" providerId="ADAL" clId="{B9BA5083-67E8-4A07-93A0-A43C3408CA76}" dt="2020-08-17T13:53:22.327" v="2485" actId="13244"/>
          <ac:spMkLst>
            <pc:docMk/>
            <pc:sldMk cId="3817932753" sldId="261"/>
            <ac:spMk id="4" creationId="{60298D3C-4DDA-46BC-88AA-C5AE74CF0055}"/>
          </ac:spMkLst>
        </pc:spChg>
        <pc:spChg chg="mod">
          <ac:chgData name="Diana Holladay" userId="439fae8d-084d-4831-8eb0-11c71194a9d4" providerId="ADAL" clId="{B9BA5083-67E8-4A07-93A0-A43C3408CA76}" dt="2020-08-17T13:54:16.374" v="2492" actId="13244"/>
          <ac:spMkLst>
            <pc:docMk/>
            <pc:sldMk cId="3817932753" sldId="261"/>
            <ac:spMk id="8" creationId="{D08E35BD-9E5B-4295-9C33-3096020AD825}"/>
          </ac:spMkLst>
        </pc:spChg>
        <pc:spChg chg="mod">
          <ac:chgData name="Diana Holladay" userId="439fae8d-084d-4831-8eb0-11c71194a9d4" providerId="ADAL" clId="{B9BA5083-67E8-4A07-93A0-A43C3408CA76}" dt="2020-08-17T13:54:35.767" v="2495" actId="166"/>
          <ac:spMkLst>
            <pc:docMk/>
            <pc:sldMk cId="3817932753" sldId="261"/>
            <ac:spMk id="9" creationId="{9E0EA021-4916-476C-8E4D-9E95D5C4CB1A}"/>
          </ac:spMkLst>
        </pc:spChg>
        <pc:picChg chg="mod">
          <ac:chgData name="Diana Holladay" userId="439fae8d-084d-4831-8eb0-11c71194a9d4" providerId="ADAL" clId="{B9BA5083-67E8-4A07-93A0-A43C3408CA76}" dt="2020-08-17T13:54:10.102" v="2491" actId="13244"/>
          <ac:picMkLst>
            <pc:docMk/>
            <pc:sldMk cId="3817932753" sldId="261"/>
            <ac:picMk id="5" creationId="{2F3B705C-84D9-443D-91EA-7C1D307E7897}"/>
          </ac:picMkLst>
        </pc:picChg>
        <pc:picChg chg="mod">
          <ac:chgData name="Diana Holladay" userId="439fae8d-084d-4831-8eb0-11c71194a9d4" providerId="ADAL" clId="{B9BA5083-67E8-4A07-93A0-A43C3408CA76}" dt="2020-08-17T13:54:24.998" v="2494" actId="13244"/>
          <ac:picMkLst>
            <pc:docMk/>
            <pc:sldMk cId="3817932753" sldId="261"/>
            <ac:picMk id="6" creationId="{A64BA785-F03A-422F-8D5F-CF9252AE4F7E}"/>
          </ac:picMkLst>
        </pc:picChg>
      </pc:sldChg>
      <pc:sldChg chg="modSp">
        <pc:chgData name="Diana Holladay" userId="439fae8d-084d-4831-8eb0-11c71194a9d4" providerId="ADAL" clId="{B9BA5083-67E8-4A07-93A0-A43C3408CA76}" dt="2020-08-17T13:55:50.285" v="2503" actId="13244"/>
        <pc:sldMkLst>
          <pc:docMk/>
          <pc:sldMk cId="2209101520" sldId="262"/>
        </pc:sldMkLst>
        <pc:spChg chg="mod">
          <ac:chgData name="Diana Holladay" userId="439fae8d-084d-4831-8eb0-11c71194a9d4" providerId="ADAL" clId="{B9BA5083-67E8-4A07-93A0-A43C3408CA76}" dt="2020-08-17T13:54:46.566" v="2496" actId="13244"/>
          <ac:spMkLst>
            <pc:docMk/>
            <pc:sldMk cId="2209101520" sldId="262"/>
            <ac:spMk id="2" creationId="{62C7CE28-E909-4521-B528-CD0C09358D6B}"/>
          </ac:spMkLst>
        </pc:spChg>
        <pc:spChg chg="mod">
          <ac:chgData name="Diana Holladay" userId="439fae8d-084d-4831-8eb0-11c71194a9d4" providerId="ADAL" clId="{B9BA5083-67E8-4A07-93A0-A43C3408CA76}" dt="2020-08-17T13:54:51.022" v="2497" actId="13244"/>
          <ac:spMkLst>
            <pc:docMk/>
            <pc:sldMk cId="2209101520" sldId="262"/>
            <ac:spMk id="4" creationId="{A0CCF62E-7DB9-4310-AD35-C3D8120DF3AE}"/>
          </ac:spMkLst>
        </pc:spChg>
        <pc:spChg chg="mod">
          <ac:chgData name="Diana Holladay" userId="439fae8d-084d-4831-8eb0-11c71194a9d4" providerId="ADAL" clId="{B9BA5083-67E8-4A07-93A0-A43C3408CA76}" dt="2020-08-17T13:55:12.382" v="2499" actId="13244"/>
          <ac:spMkLst>
            <pc:docMk/>
            <pc:sldMk cId="2209101520" sldId="262"/>
            <ac:spMk id="7" creationId="{05031B38-09B9-461C-AB78-B61E606E302D}"/>
          </ac:spMkLst>
        </pc:spChg>
        <pc:spChg chg="mod">
          <ac:chgData name="Diana Holladay" userId="439fae8d-084d-4831-8eb0-11c71194a9d4" providerId="ADAL" clId="{B9BA5083-67E8-4A07-93A0-A43C3408CA76}" dt="2020-08-17T13:47:52.877" v="1669" actId="962"/>
          <ac:spMkLst>
            <pc:docMk/>
            <pc:sldMk cId="2209101520" sldId="262"/>
            <ac:spMk id="10" creationId="{CC8C2E4A-79D5-4626-8EB3-EDD127DECC9C}"/>
          </ac:spMkLst>
        </pc:spChg>
        <pc:spChg chg="mod">
          <ac:chgData name="Diana Holladay" userId="439fae8d-084d-4831-8eb0-11c71194a9d4" providerId="ADAL" clId="{B9BA5083-67E8-4A07-93A0-A43C3408CA76}" dt="2020-08-17T13:55:34.998" v="2502" actId="13244"/>
          <ac:spMkLst>
            <pc:docMk/>
            <pc:sldMk cId="2209101520" sldId="262"/>
            <ac:spMk id="11" creationId="{3EA6E445-B08E-488E-AE2C-A820C96BE137}"/>
          </ac:spMkLst>
        </pc:spChg>
        <pc:picChg chg="mod">
          <ac:chgData name="Diana Holladay" userId="439fae8d-084d-4831-8eb0-11c71194a9d4" providerId="ADAL" clId="{B9BA5083-67E8-4A07-93A0-A43C3408CA76}" dt="2020-08-17T13:55:50.285" v="2503" actId="13244"/>
          <ac:picMkLst>
            <pc:docMk/>
            <pc:sldMk cId="2209101520" sldId="262"/>
            <ac:picMk id="5" creationId="{1C53E5E2-C39A-403F-B646-84FC3C885E43}"/>
          </ac:picMkLst>
        </pc:picChg>
        <pc:picChg chg="mod">
          <ac:chgData name="Diana Holladay" userId="439fae8d-084d-4831-8eb0-11c71194a9d4" providerId="ADAL" clId="{B9BA5083-67E8-4A07-93A0-A43C3408CA76}" dt="2020-08-17T13:55:01.357" v="2498" actId="13244"/>
          <ac:picMkLst>
            <pc:docMk/>
            <pc:sldMk cId="2209101520" sldId="262"/>
            <ac:picMk id="6" creationId="{5D4F3BFB-580A-49C9-BF5C-5139939317AC}"/>
          </ac:picMkLst>
        </pc:picChg>
      </pc:sldChg>
      <pc:sldChg chg="modSp">
        <pc:chgData name="Diana Holladay" userId="439fae8d-084d-4831-8eb0-11c71194a9d4" providerId="ADAL" clId="{B9BA5083-67E8-4A07-93A0-A43C3408CA76}" dt="2020-08-17T13:56:01.181" v="2505" actId="13244"/>
        <pc:sldMkLst>
          <pc:docMk/>
          <pc:sldMk cId="3438202654" sldId="263"/>
        </pc:sldMkLst>
        <pc:spChg chg="mod">
          <ac:chgData name="Diana Holladay" userId="439fae8d-084d-4831-8eb0-11c71194a9d4" providerId="ADAL" clId="{B9BA5083-67E8-4A07-93A0-A43C3408CA76}" dt="2020-08-17T13:55:58.613" v="2504" actId="13244"/>
          <ac:spMkLst>
            <pc:docMk/>
            <pc:sldMk cId="3438202654" sldId="263"/>
            <ac:spMk id="2" creationId="{DBB610D9-F575-4EA7-8762-455A28759E1D}"/>
          </ac:spMkLst>
        </pc:spChg>
        <pc:spChg chg="mod">
          <ac:chgData name="Diana Holladay" userId="439fae8d-084d-4831-8eb0-11c71194a9d4" providerId="ADAL" clId="{B9BA5083-67E8-4A07-93A0-A43C3408CA76}" dt="2020-08-17T13:56:01.181" v="2505" actId="13244"/>
          <ac:spMkLst>
            <pc:docMk/>
            <pc:sldMk cId="3438202654" sldId="263"/>
            <ac:spMk id="4" creationId="{D412129B-A926-4A9D-9422-0B4546C17B2B}"/>
          </ac:spMkLst>
        </pc:spChg>
        <pc:spChg chg="mod">
          <ac:chgData name="Diana Holladay" userId="439fae8d-084d-4831-8eb0-11c71194a9d4" providerId="ADAL" clId="{B9BA5083-67E8-4A07-93A0-A43C3408CA76}" dt="2020-08-17T13:48:58.411" v="1852" actId="962"/>
          <ac:spMkLst>
            <pc:docMk/>
            <pc:sldMk cId="3438202654" sldId="263"/>
            <ac:spMk id="7" creationId="{72561C09-8910-4A3E-A724-B6890015B733}"/>
          </ac:spMkLst>
        </pc:spChg>
        <pc:picChg chg="mod">
          <ac:chgData name="Diana Holladay" userId="439fae8d-084d-4831-8eb0-11c71194a9d4" providerId="ADAL" clId="{B9BA5083-67E8-4A07-93A0-A43C3408CA76}" dt="2020-08-17T13:48:25.360" v="1846" actId="962"/>
          <ac:picMkLst>
            <pc:docMk/>
            <pc:sldMk cId="3438202654" sldId="263"/>
            <ac:picMk id="5" creationId="{A55A5888-4B37-4146-BCCF-82EAA65AAD05}"/>
          </ac:picMkLst>
        </pc:picChg>
        <pc:picChg chg="mod">
          <ac:chgData name="Diana Holladay" userId="439fae8d-084d-4831-8eb0-11c71194a9d4" providerId="ADAL" clId="{B9BA5083-67E8-4A07-93A0-A43C3408CA76}" dt="2020-08-17T13:48:43.874" v="1851" actId="962"/>
          <ac:picMkLst>
            <pc:docMk/>
            <pc:sldMk cId="3438202654" sldId="263"/>
            <ac:picMk id="6" creationId="{4226A863-ABBA-4B63-A9D0-B4FFB626AFFD}"/>
          </ac:picMkLst>
        </pc:picChg>
      </pc:sldChg>
      <pc:sldChg chg="modSp">
        <pc:chgData name="Diana Holladay" userId="439fae8d-084d-4831-8eb0-11c71194a9d4" providerId="ADAL" clId="{B9BA5083-67E8-4A07-93A0-A43C3408CA76}" dt="2020-08-17T13:56:49.668" v="2511" actId="13244"/>
        <pc:sldMkLst>
          <pc:docMk/>
          <pc:sldMk cId="1319174152" sldId="264"/>
        </pc:sldMkLst>
        <pc:spChg chg="mod">
          <ac:chgData name="Diana Holladay" userId="439fae8d-084d-4831-8eb0-11c71194a9d4" providerId="ADAL" clId="{B9BA5083-67E8-4A07-93A0-A43C3408CA76}" dt="2020-08-17T13:56:12.613" v="2506" actId="13244"/>
          <ac:spMkLst>
            <pc:docMk/>
            <pc:sldMk cId="1319174152" sldId="264"/>
            <ac:spMk id="2" creationId="{EB67FD4D-B40F-4508-87FF-F2CC94779851}"/>
          </ac:spMkLst>
        </pc:spChg>
        <pc:spChg chg="mod">
          <ac:chgData name="Diana Holladay" userId="439fae8d-084d-4831-8eb0-11c71194a9d4" providerId="ADAL" clId="{B9BA5083-67E8-4A07-93A0-A43C3408CA76}" dt="2020-08-17T13:56:16.276" v="2507" actId="13244"/>
          <ac:spMkLst>
            <pc:docMk/>
            <pc:sldMk cId="1319174152" sldId="264"/>
            <ac:spMk id="4" creationId="{9D45B5A0-75CF-484E-B40E-F328FCFF12EC}"/>
          </ac:spMkLst>
        </pc:spChg>
        <pc:spChg chg="mod">
          <ac:chgData name="Diana Holladay" userId="439fae8d-084d-4831-8eb0-11c71194a9d4" providerId="ADAL" clId="{B9BA5083-67E8-4A07-93A0-A43C3408CA76}" dt="2020-08-17T13:56:37.804" v="2509" actId="13244"/>
          <ac:spMkLst>
            <pc:docMk/>
            <pc:sldMk cId="1319174152" sldId="264"/>
            <ac:spMk id="8" creationId="{B539C8BF-1984-468B-A493-2128FE0A3CE4}"/>
          </ac:spMkLst>
        </pc:spChg>
        <pc:spChg chg="mod">
          <ac:chgData name="Diana Holladay" userId="439fae8d-084d-4831-8eb0-11c71194a9d4" providerId="ADAL" clId="{B9BA5083-67E8-4A07-93A0-A43C3408CA76}" dt="2020-08-17T13:50:18.914" v="2310" actId="962"/>
          <ac:spMkLst>
            <pc:docMk/>
            <pc:sldMk cId="1319174152" sldId="264"/>
            <ac:spMk id="9" creationId="{718E513E-0D1D-4C52-82A0-618AC09D5311}"/>
          </ac:spMkLst>
        </pc:spChg>
        <pc:spChg chg="mod">
          <ac:chgData name="Diana Holladay" userId="439fae8d-084d-4831-8eb0-11c71194a9d4" providerId="ADAL" clId="{B9BA5083-67E8-4A07-93A0-A43C3408CA76}" dt="2020-08-17T13:50:21.298" v="2311" actId="962"/>
          <ac:spMkLst>
            <pc:docMk/>
            <pc:sldMk cId="1319174152" sldId="264"/>
            <ac:spMk id="11" creationId="{D36EEF05-85AF-4B43-A4E2-2C387BDBC734}"/>
          </ac:spMkLst>
        </pc:spChg>
        <pc:spChg chg="mod">
          <ac:chgData name="Diana Holladay" userId="439fae8d-084d-4831-8eb0-11c71194a9d4" providerId="ADAL" clId="{B9BA5083-67E8-4A07-93A0-A43C3408CA76}" dt="2020-08-17T13:50:22.937" v="2312" actId="962"/>
          <ac:spMkLst>
            <pc:docMk/>
            <pc:sldMk cId="1319174152" sldId="264"/>
            <ac:spMk id="12" creationId="{602A93C8-FBBE-4792-91C8-2316A64EF956}"/>
          </ac:spMkLst>
        </pc:spChg>
        <pc:picChg chg="mod">
          <ac:chgData name="Diana Holladay" userId="439fae8d-084d-4831-8eb0-11c71194a9d4" providerId="ADAL" clId="{B9BA5083-67E8-4A07-93A0-A43C3408CA76}" dt="2020-08-17T13:56:30.676" v="2508" actId="13244"/>
          <ac:picMkLst>
            <pc:docMk/>
            <pc:sldMk cId="1319174152" sldId="264"/>
            <ac:picMk id="5" creationId="{471DB043-7300-482E-BBE1-F85B9D63BAF1}"/>
          </ac:picMkLst>
        </pc:picChg>
        <pc:picChg chg="mod">
          <ac:chgData name="Diana Holladay" userId="439fae8d-084d-4831-8eb0-11c71194a9d4" providerId="ADAL" clId="{B9BA5083-67E8-4A07-93A0-A43C3408CA76}" dt="2020-08-17T13:56:49.668" v="2511" actId="13244"/>
          <ac:picMkLst>
            <pc:docMk/>
            <pc:sldMk cId="1319174152" sldId="264"/>
            <ac:picMk id="6" creationId="{7401C6B7-7705-42E5-BBAC-8AD2A8A9934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FFBE8-BD73-435A-8228-016B06B8FB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D240FC-6E90-4C27-A4F9-09E4CE915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74C8D-7E47-4EAC-BE86-CB0BD705D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43EB-F9BD-4D05-859A-BDA30E1585A9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BFAF6-E76F-4316-9A29-906EA8A50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C7741-7506-4EE9-986D-645AA71C0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4708-B733-4C84-816A-74798F651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7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5778A-77D7-4F64-89CC-4CAF60A5C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44C681-C255-4E29-84C8-C05BDEAAF7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CE01E-2A0E-441A-B623-35FB3DF1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43EB-F9BD-4D05-859A-BDA30E1585A9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7DB25-13AC-4147-A2E7-6A3648169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E0D72-F882-46E5-8668-1FE2081DC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4708-B733-4C84-816A-74798F651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5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781E46-4542-4D1C-9265-290EA29F88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D6F61A-F92B-45E9-9738-0B4AB4D04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A7A32-51EE-4AB0-B509-992608539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43EB-F9BD-4D05-859A-BDA30E1585A9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8750A-BA7A-43C1-85AC-9F2C709DC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D26D2-A60A-4213-8B1C-1FA953FA2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4708-B733-4C84-816A-74798F651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4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B7E2E-1D40-426B-9DF0-3F1F6C5D0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77BE1-7DDC-4CCE-8305-66CD29D50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DA353-D14F-4E3D-981C-E38CFE039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43EB-F9BD-4D05-859A-BDA30E1585A9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471F0-7EC5-4F0B-AF3A-CA2BDDE65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1B61D-65D5-4524-AE42-4CBC5E292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4708-B733-4C84-816A-74798F651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2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1F59E-A6C5-4CBF-95DD-90734955E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57F4F-EDEA-48D2-91A6-E8D543927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18A7A-498C-4BAB-BCE7-4FE874E7C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43EB-F9BD-4D05-859A-BDA30E1585A9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22631-5E4A-43F0-9691-F7D3185C3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455BE-D651-4684-AEFB-E6360A191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4708-B733-4C84-816A-74798F651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7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9F0A4-D56F-4B94-98EE-4D2ADC6D7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EE33A-93C6-4442-BC8A-A63C7C12AE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EC925D-F47F-4504-8089-1904FDC16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CAD93-3345-4978-B72A-D27A35C97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43EB-F9BD-4D05-859A-BDA30E1585A9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D7D34A-11B1-473B-91E5-22BD0EF8F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8BEF0-049F-4C86-8D25-736B784E2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4708-B733-4C84-816A-74798F651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73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29D60-E1B4-45CD-9C19-84D613B2C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1DD708-73F2-4812-B320-4241F5CA0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73948-E886-4062-B148-60404C605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DFC305-9BA8-4E3E-AD0E-6F122D7E37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057958-E5D0-4E10-8943-4EDEAD2D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6D9DB3-55DA-4D1D-9C70-48C67C571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43EB-F9BD-4D05-859A-BDA30E1585A9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B5A1BE-5CAC-4FAA-8082-B66EB837D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C18E3D-F9DE-419A-89FA-FE9747883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4708-B733-4C84-816A-74798F651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63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9A992-6671-4FC4-89A5-787977C58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4893B3-1115-483E-A4CB-0EEE978A1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43EB-F9BD-4D05-859A-BDA30E1585A9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652DBA-9A3C-4D66-A70E-74DFF4644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E6C02A-92E5-4882-90F4-64A516707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4708-B733-4C84-816A-74798F651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52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0D9601-0959-47D8-BC07-AFAD29791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43EB-F9BD-4D05-859A-BDA30E1585A9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E3D6B9-401C-4932-95C7-E6089AF5D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9FBC5-8D11-495F-96B4-0A2EDB04D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4708-B733-4C84-816A-74798F651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78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690DA-E0F4-43B2-9467-BC41CB312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BBF2B-CD93-4A41-AA6C-D04967683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7890A5-19FD-4699-A5EE-A1DD379F9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194F00-08EF-43C1-B7C9-F1095F7C9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43EB-F9BD-4D05-859A-BDA30E1585A9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5E228-7063-4036-AB9F-D4C6E6BE1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86299E-2160-4404-AB92-B91110E17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4708-B733-4C84-816A-74798F651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27671-75B7-414C-9466-3C2203A88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370DAE-DB42-4516-9011-D7FD64DFC9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B3A3A5-F4C3-4414-89E1-82E211261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9A2367-B2B8-4E91-9CBF-D0B205BC4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43EB-F9BD-4D05-859A-BDA30E1585A9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7517F-DCCA-4036-A4DB-DCE1D5771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901049-79CC-4588-85EE-06EC199FF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4708-B733-4C84-816A-74798F651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0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6F0468-AC15-4258-BCCD-60A17459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1DCE3-7E21-4E60-900B-0895D77A4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49B85-3F94-48FA-94DD-5830E1980F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A43EB-F9BD-4D05-859A-BDA30E1585A9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FBBC4-07BA-4C1D-87E8-9C3C7D3184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66F45-43B3-4693-9161-F5043381C1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C4708-B733-4C84-816A-74798F651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6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navigatehelp@wsutech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CBF26B5-00A9-4DBD-98FF-C0925153870E}"/>
              </a:ext>
            </a:extLst>
          </p:cNvPr>
          <p:cNvSpPr txBox="1"/>
          <p:nvPr/>
        </p:nvSpPr>
        <p:spPr>
          <a:xfrm>
            <a:off x="3048000" y="3890665"/>
            <a:ext cx="6691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Saved Search is another tool/method to sort students in Navigate and create easy to access lists for communication. </a:t>
            </a:r>
            <a:endParaRPr lang="en-US" dirty="0"/>
          </a:p>
        </p:txBody>
      </p:sp>
      <p:sp>
        <p:nvSpPr>
          <p:cNvPr id="4" name="Rectangle 3" descr="Navigate Search &#10;Save Search is Another Method to Sort Students in Navigate. ">
            <a:extLst>
              <a:ext uri="{FF2B5EF4-FFF2-40B4-BE49-F238E27FC236}">
                <a16:creationId xmlns:a16="http://schemas.microsoft.com/office/drawing/2014/main" id="{88E4AC8D-EE16-4B36-A97B-389A27D77658}"/>
              </a:ext>
            </a:extLst>
          </p:cNvPr>
          <p:cNvSpPr/>
          <p:nvPr/>
        </p:nvSpPr>
        <p:spPr>
          <a:xfrm>
            <a:off x="4870698" y="2967335"/>
            <a:ext cx="24506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SEARCH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5259A4-2B77-4C4E-9CF0-4309EBA980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3011" y="1525155"/>
            <a:ext cx="2145978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989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57B10-4D15-416B-B897-895EACD09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</a:t>
            </a:r>
          </a:p>
        </p:txBody>
      </p:sp>
      <p:pic>
        <p:nvPicPr>
          <p:cNvPr id="5" name="Content Placeholder 4" descr="Screenshot of professor home with lists and searches highlighted with an arrow.">
            <a:extLst>
              <a:ext uri="{FF2B5EF4-FFF2-40B4-BE49-F238E27FC236}">
                <a16:creationId xmlns:a16="http://schemas.microsoft.com/office/drawing/2014/main" id="{FEDF3B23-E737-4630-80F4-1BE23F3E9E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97230" y="1662341"/>
            <a:ext cx="5944115" cy="3523793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7EC5A-A836-45AC-9527-FB8C0368F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Log into the Navigate account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</a:t>
            </a:r>
            <a:r>
              <a:rPr lang="en-US" b="1" dirty="0"/>
              <a:t> List and Search Icon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745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row: Down 5">
            <a:extLst>
              <a:ext uri="{FF2B5EF4-FFF2-40B4-BE49-F238E27FC236}">
                <a16:creationId xmlns:a16="http://schemas.microsoft.com/office/drawing/2014/main" id="{8781F3DC-574E-4558-BAB9-54ADC6EBA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27632" y="3982453"/>
            <a:ext cx="385010" cy="38501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Screenshot with New Saved Search -a red arrow is pointing to this button. ">
            <a:extLst>
              <a:ext uri="{FF2B5EF4-FFF2-40B4-BE49-F238E27FC236}">
                <a16:creationId xmlns:a16="http://schemas.microsoft.com/office/drawing/2014/main" id="{7ECFA1FE-0FB7-4C1E-ADCE-C371AF4F7D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97230" y="1683678"/>
            <a:ext cx="5944115" cy="3481118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D55C0-DE82-437C-8C5A-F09C0A412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on </a:t>
            </a:r>
            <a:r>
              <a:rPr lang="en-US" b="1" dirty="0"/>
              <a:t>New Saved Search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A6D970-6AA6-41F2-9C66-9384FC0B3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3173894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rrow: Down 7">
            <a:extLst>
              <a:ext uri="{FF2B5EF4-FFF2-40B4-BE49-F238E27FC236}">
                <a16:creationId xmlns:a16="http://schemas.microsoft.com/office/drawing/2014/main" id="{8AFAE663-9325-45EE-86D4-DB750B83D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10395284" y="2285999"/>
            <a:ext cx="312821" cy="4298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creenshot of Course Data menu ">
            <a:extLst>
              <a:ext uri="{FF2B5EF4-FFF2-40B4-BE49-F238E27FC236}">
                <a16:creationId xmlns:a16="http://schemas.microsoft.com/office/drawing/2014/main" id="{2A3D6D28-AE8B-4041-A304-D99694DE5D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2930" y="3117959"/>
            <a:ext cx="5761219" cy="20484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1B154665-314E-4596-A2E9-E59AE05AE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2785491">
            <a:off x="6419089" y="2775906"/>
            <a:ext cx="310808" cy="56563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shot of Student Information on the Navigate screen a red arrow is pointing to the term dropdown menu. &#10;">
            <a:extLst>
              <a:ext uri="{FF2B5EF4-FFF2-40B4-BE49-F238E27FC236}">
                <a16:creationId xmlns:a16="http://schemas.microsoft.com/office/drawing/2014/main" id="{6E0CC593-9153-4107-9067-AABC6FCFA3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82930" y="2057400"/>
            <a:ext cx="5944115" cy="658425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84A26E-17ED-46EC-80C2-B1C3E18C3C9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Double check </a:t>
            </a:r>
            <a:r>
              <a:rPr lang="en-US" dirty="0"/>
              <a:t>at the top next to your name that it shows the current semester.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Scroll down to </a:t>
            </a:r>
            <a:r>
              <a:rPr lang="en-US" b="1" dirty="0"/>
              <a:t>Course Data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1561C-C045-4496-ACF9-675C0FBA0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42773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shot of Course Data with section number highlighted with a red arrow. ">
            <a:extLst>
              <a:ext uri="{FF2B5EF4-FFF2-40B4-BE49-F238E27FC236}">
                <a16:creationId xmlns:a16="http://schemas.microsoft.com/office/drawing/2014/main" id="{A64BA785-F03A-422F-8D5F-CF9252AE4F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652" y="1319601"/>
            <a:ext cx="2322991" cy="3641019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9E0EA021-4916-476C-8E4D-9E95D5C4C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7568867">
            <a:off x="9300411" y="3777916"/>
            <a:ext cx="360947" cy="57751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Screenshot of course-type in the three letter prefix to open course offerings. ">
            <a:extLst>
              <a:ext uri="{FF2B5EF4-FFF2-40B4-BE49-F238E27FC236}">
                <a16:creationId xmlns:a16="http://schemas.microsoft.com/office/drawing/2014/main" id="{2F3B705C-84D9-443D-91EA-7C1D307E78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481498" y="2057400"/>
            <a:ext cx="2228741" cy="3372824"/>
          </a:xfrm>
          <a:prstGeom prst="rect">
            <a:avLst/>
          </a:prstGeom>
        </p:spPr>
      </p:pic>
      <p:sp>
        <p:nvSpPr>
          <p:cNvPr id="8" name="Arrow: Down 7">
            <a:extLst>
              <a:ext uri="{FF2B5EF4-FFF2-40B4-BE49-F238E27FC236}">
                <a16:creationId xmlns:a16="http://schemas.microsoft.com/office/drawing/2014/main" id="{D08E35BD-9E5B-4295-9C33-3096020AD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950564">
            <a:off x="6096000" y="1840832"/>
            <a:ext cx="256674" cy="44516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298D3C-4DDA-46BC-88AA-C5AE74CF0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Choose the class </a:t>
            </a:r>
            <a:r>
              <a:rPr lang="en-US" dirty="0"/>
              <a:t>you are wanting to find the student for.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Choose the section </a:t>
            </a:r>
            <a:r>
              <a:rPr lang="en-US" dirty="0"/>
              <a:t>or all sections.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Search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94AC97-7C63-4CD9-ADAC-FDD6B2933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3817932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shot of Unsaved Student Search with red arrow pointing to Save. ">
            <a:extLst>
              <a:ext uri="{FF2B5EF4-FFF2-40B4-BE49-F238E27FC236}">
                <a16:creationId xmlns:a16="http://schemas.microsoft.com/office/drawing/2014/main" id="{5D4F3BFB-580A-49C9-BF5C-513993931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7229" y="3525204"/>
            <a:ext cx="5944115" cy="1742266"/>
          </a:xfrm>
          <a:prstGeom prst="rect">
            <a:avLst/>
          </a:prstGeom>
        </p:spPr>
      </p:pic>
      <p:sp>
        <p:nvSpPr>
          <p:cNvPr id="11" name="Arrow: Left 10">
            <a:extLst>
              <a:ext uri="{FF2B5EF4-FFF2-40B4-BE49-F238E27FC236}">
                <a16:creationId xmlns:a16="http://schemas.microsoft.com/office/drawing/2014/main" id="{3EA6E445-B08E-488E-AE2C-A820C96BE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63170" y="3525204"/>
            <a:ext cx="806116" cy="22864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Screenshot of Unsaved Student Search menu a red arrow is pointing to course; a yellow arrow is pointing to search options. ">
            <a:extLst>
              <a:ext uri="{FF2B5EF4-FFF2-40B4-BE49-F238E27FC236}">
                <a16:creationId xmlns:a16="http://schemas.microsoft.com/office/drawing/2014/main" id="{1C53E5E2-C39A-403F-B646-84FC3C885E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97230" y="1686734"/>
            <a:ext cx="5944115" cy="1742266"/>
          </a:xfrm>
          <a:prstGeom prst="rect">
            <a:avLst/>
          </a:prstGeom>
        </p:spPr>
      </p:pic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CC8C2E4A-79D5-4626-8EB3-EDD127DECC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6858000" y="2634916"/>
            <a:ext cx="445168" cy="144378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05031B38-09B9-461C-AB78-B61E606E3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183421">
            <a:off x="9308486" y="1775873"/>
            <a:ext cx="431753" cy="72189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CF62E-7DB9-4310-AD35-C3D8120DF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At the top of the list (Unsaved Search) if will show you the filters you chose at a glance.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want to change it…choose </a:t>
            </a:r>
            <a:r>
              <a:rPr lang="en-US" b="1" dirty="0"/>
              <a:t>Modify Search.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 results are acceptable choose </a:t>
            </a:r>
            <a:r>
              <a:rPr lang="en-US" b="1" dirty="0"/>
              <a:t>SAVE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Name</a:t>
            </a:r>
            <a:r>
              <a:rPr lang="en-US" dirty="0"/>
              <a:t> your search.  Tip-Put the semester in the 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</a:t>
            </a:r>
            <a:r>
              <a:rPr lang="en-US" b="1" dirty="0"/>
              <a:t>Save Search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C7CE28-E909-4521-B528-CD0C0935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2209101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Main menu with List and Search icon pointed out with a red arrow. ">
            <a:extLst>
              <a:ext uri="{FF2B5EF4-FFF2-40B4-BE49-F238E27FC236}">
                <a16:creationId xmlns:a16="http://schemas.microsoft.com/office/drawing/2014/main" id="{A55A5888-4B37-4146-BCCF-82EAA65AAD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2575092"/>
            <a:ext cx="5259388" cy="16982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26A863-ABBA-4B63-A9D0-B4FFB626A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4093" y="2195512"/>
            <a:ext cx="676275" cy="2457450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72561C09-8910-4A3E-A724-B6890015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2089750">
            <a:off x="5559960" y="4111285"/>
            <a:ext cx="541421" cy="3095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12129B-A926-4A9D-9422-0B4546C17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on the </a:t>
            </a:r>
            <a:r>
              <a:rPr lang="en-US" b="1" dirty="0"/>
              <a:t>List and Search Icon.  </a:t>
            </a:r>
            <a:r>
              <a:rPr lang="en-US" dirty="0"/>
              <a:t>All of your saved list will show for future use.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will stay in your profile until you delete it.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BEST PRACTICE-Clean these up each semester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B610D9-F575-4EA7-8762-455A28759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3438202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shot of actions with Send MEssage, Issue Alert, Export Results highlighted with red arrows. ">
            <a:extLst>
              <a:ext uri="{FF2B5EF4-FFF2-40B4-BE49-F238E27FC236}">
                <a16:creationId xmlns:a16="http://schemas.microsoft.com/office/drawing/2014/main" id="{7401C6B7-7705-42E5-BBAC-8AD2A8A99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9467" y="3198709"/>
            <a:ext cx="1755800" cy="2670279"/>
          </a:xfrm>
          <a:prstGeom prst="rect">
            <a:avLst/>
          </a:prstGeom>
        </p:spPr>
      </p:pic>
      <p:sp>
        <p:nvSpPr>
          <p:cNvPr id="9" name="Arrow: Pentagon 8">
            <a:extLst>
              <a:ext uri="{FF2B5EF4-FFF2-40B4-BE49-F238E27FC236}">
                <a16:creationId xmlns:a16="http://schemas.microsoft.com/office/drawing/2014/main" id="{718E513E-0D1D-4C52-82A0-618AC09D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10753440" y="3573589"/>
            <a:ext cx="591903" cy="169650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D36EEF05-85AF-4B43-A4E2-2C387BDBC7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10753440" y="4498944"/>
            <a:ext cx="598772" cy="169648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602A93C8-FBBE-4792-91C8-2316A64EF9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10753440" y="5099143"/>
            <a:ext cx="637240" cy="169647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On the List and Actions menu Saved Searches are highlighted with a red arrow. ">
            <a:extLst>
              <a:ext uri="{FF2B5EF4-FFF2-40B4-BE49-F238E27FC236}">
                <a16:creationId xmlns:a16="http://schemas.microsoft.com/office/drawing/2014/main" id="{471DB043-7300-482E-BBE1-F85B9D63BA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97230" y="2003746"/>
            <a:ext cx="3932237" cy="2375749"/>
          </a:xfrm>
          <a:prstGeom prst="rect">
            <a:avLst/>
          </a:prstGeom>
        </p:spPr>
      </p:pic>
      <p:sp>
        <p:nvSpPr>
          <p:cNvPr id="8" name="Arrow: Down 7">
            <a:extLst>
              <a:ext uri="{FF2B5EF4-FFF2-40B4-BE49-F238E27FC236}">
                <a16:creationId xmlns:a16="http://schemas.microsoft.com/office/drawing/2014/main" id="{B539C8BF-1984-468B-A493-2128FE0A3C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2469928">
            <a:off x="6141916" y="3841624"/>
            <a:ext cx="288758" cy="47709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5B5A0-75CF-484E-B40E-F328FCFF1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the </a:t>
            </a:r>
            <a:r>
              <a:rPr lang="en-US" b="1" dirty="0"/>
              <a:t>box</a:t>
            </a:r>
            <a:r>
              <a:rPr lang="en-US" dirty="0"/>
              <a:t> next to the desired list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on the </a:t>
            </a:r>
            <a:r>
              <a:rPr lang="en-US" b="1" dirty="0"/>
              <a:t>Actions</a:t>
            </a:r>
            <a:r>
              <a:rPr lang="en-US" dirty="0"/>
              <a:t> after the list is open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Message students </a:t>
            </a:r>
            <a:r>
              <a:rPr lang="en-US" dirty="0"/>
              <a:t>(Text and Email)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Issue an Alert </a:t>
            </a:r>
            <a:r>
              <a:rPr lang="en-US" dirty="0"/>
              <a:t>(goes to Success Coach)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Export</a:t>
            </a:r>
            <a:r>
              <a:rPr lang="en-US" dirty="0"/>
              <a:t> (if you need the list in a CSV for other projects)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 options are not valid for Faculty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If you need assistance creating the saved searches, please email </a:t>
            </a:r>
            <a:r>
              <a:rPr lang="en-US" i="1" u="sng" dirty="0">
                <a:hlinkClick r:id="rId4"/>
              </a:rPr>
              <a:t>navigatehelp@wsutech.edu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67FD4D-B40F-4508-87FF-F2CC94779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1319174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244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Search</vt:lpstr>
      <vt:lpstr>Search</vt:lpstr>
      <vt:lpstr>Search</vt:lpstr>
      <vt:lpstr>Search</vt:lpstr>
      <vt:lpstr>Search</vt:lpstr>
      <vt:lpstr>Search</vt:lpstr>
      <vt:lpstr>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Carrie Flower</dc:creator>
  <cp:lastModifiedBy>Diana Holladay</cp:lastModifiedBy>
  <cp:revision>10</cp:revision>
  <dcterms:created xsi:type="dcterms:W3CDTF">2020-08-13T20:40:35Z</dcterms:created>
  <dcterms:modified xsi:type="dcterms:W3CDTF">2020-08-17T13:56:54Z</dcterms:modified>
</cp:coreProperties>
</file>